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Oswald Medium"/>
      <p:regular r:id="rId67"/>
      <p:bold r:id="rId68"/>
    </p:embeddedFont>
    <p:embeddedFont>
      <p:font typeface="Roboto Thin"/>
      <p:regular r:id="rId69"/>
      <p:bold r:id="rId70"/>
      <p:italic r:id="rId71"/>
      <p:boldItalic r:id="rId72"/>
    </p:embeddedFont>
    <p:embeddedFont>
      <p:font typeface="Roboto"/>
      <p:regular r:id="rId73"/>
      <p:bold r:id="rId74"/>
      <p:italic r:id="rId75"/>
      <p:boldItalic r:id="rId76"/>
    </p:embeddedFont>
    <p:embeddedFont>
      <p:font typeface="Roboto Medium"/>
      <p:regular r:id="rId77"/>
      <p:bold r:id="rId78"/>
      <p:italic r:id="rId79"/>
      <p:boldItalic r:id="rId80"/>
    </p:embeddedFont>
    <p:embeddedFont>
      <p:font typeface="Caveat"/>
      <p:regular r:id="rId81"/>
      <p:bold r:id="rId82"/>
    </p:embeddedFont>
    <p:embeddedFont>
      <p:font typeface="Oswald Light"/>
      <p:regular r:id="rId83"/>
      <p:bold r:id="rId84"/>
    </p:embeddedFont>
    <p:embeddedFont>
      <p:font typeface="Roboto Light"/>
      <p:regular r:id="rId85"/>
      <p:bold r:id="rId86"/>
      <p:italic r:id="rId87"/>
      <p:boldItalic r:id="rId88"/>
    </p:embeddedFont>
    <p:embeddedFont>
      <p:font typeface="Oswald"/>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
          <p15:clr>
            <a:srgbClr val="9AA0A6"/>
          </p15:clr>
        </p15:guide>
        <p15:guide id="2" orient="horz" pos="2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1C802B-01B4-4C41-AE23-0324DDB40572}">
  <a:tblStyle styleId="{6C1C802B-01B4-4C41-AE23-0324DDB405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512BEE6-DE99-46E4-B898-1E27C4147A1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 orient="horz"/>
        <p:guide pos="2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0" Type="http://schemas.openxmlformats.org/officeDocument/2006/relationships/font" Target="fonts/Oswa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OswaldLight-bold.fntdata"/><Relationship Id="rId83" Type="http://schemas.openxmlformats.org/officeDocument/2006/relationships/font" Target="fonts/OswaldLight-regular.fntdata"/><Relationship Id="rId86" Type="http://schemas.openxmlformats.org/officeDocument/2006/relationships/font" Target="fonts/RobotoLight-bold.fntdata"/><Relationship Id="rId85" Type="http://schemas.openxmlformats.org/officeDocument/2006/relationships/font" Target="fonts/RobotoLight-regular.fntdata"/><Relationship Id="rId88" Type="http://schemas.openxmlformats.org/officeDocument/2006/relationships/font" Target="fonts/RobotoLight-boldItalic.fntdata"/><Relationship Id="rId87" Type="http://schemas.openxmlformats.org/officeDocument/2006/relationships/font" Target="fonts/RobotoLight-italic.fntdata"/><Relationship Id="rId89" Type="http://schemas.openxmlformats.org/officeDocument/2006/relationships/font" Target="fonts/Oswald-regular.fntdata"/><Relationship Id="rId80" Type="http://schemas.openxmlformats.org/officeDocument/2006/relationships/font" Target="fonts/RobotoMedium-boldItalic.fntdata"/><Relationship Id="rId82" Type="http://schemas.openxmlformats.org/officeDocument/2006/relationships/font" Target="fonts/Caveat-bold.fntdata"/><Relationship Id="rId81" Type="http://schemas.openxmlformats.org/officeDocument/2006/relationships/font" Target="fonts/Cave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regular.fntdata"/><Relationship Id="rId72" Type="http://schemas.openxmlformats.org/officeDocument/2006/relationships/font" Target="fonts/RobotoThin-boldItalic.fntdata"/><Relationship Id="rId75" Type="http://schemas.openxmlformats.org/officeDocument/2006/relationships/font" Target="fonts/Roboto-italic.fntdata"/><Relationship Id="rId74" Type="http://schemas.openxmlformats.org/officeDocument/2006/relationships/font" Target="fonts/Roboto-bold.fntdata"/><Relationship Id="rId77" Type="http://schemas.openxmlformats.org/officeDocument/2006/relationships/font" Target="fonts/RobotoMedium-regular.fntdata"/><Relationship Id="rId76" Type="http://schemas.openxmlformats.org/officeDocument/2006/relationships/font" Target="fonts/Roboto-boldItalic.fntdata"/><Relationship Id="rId79" Type="http://schemas.openxmlformats.org/officeDocument/2006/relationships/font" Target="fonts/RobotoMedium-italic.fntdata"/><Relationship Id="rId78" Type="http://schemas.openxmlformats.org/officeDocument/2006/relationships/font" Target="fonts/RobotoMedium-bold.fntdata"/><Relationship Id="rId71" Type="http://schemas.openxmlformats.org/officeDocument/2006/relationships/font" Target="fonts/RobotoThin-italic.fntdata"/><Relationship Id="rId70" Type="http://schemas.openxmlformats.org/officeDocument/2006/relationships/font" Target="fonts/RobotoThin-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font" Target="fonts/OswaldMedium-bold.fntdata"/><Relationship Id="rId67" Type="http://schemas.openxmlformats.org/officeDocument/2006/relationships/font" Target="fonts/OswaldMedium-regular.fntdata"/><Relationship Id="rId60" Type="http://schemas.openxmlformats.org/officeDocument/2006/relationships/slide" Target="slides/slide54.xml"/><Relationship Id="rId69" Type="http://schemas.openxmlformats.org/officeDocument/2006/relationships/font" Target="fonts/RobotoThin-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12f68da1e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12f68da1e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c8a941164a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c8a941164a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3fa81e6224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13fa81e6224_0_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c8a941164a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c8a941164a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c8a941164a_0_9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c8a941164a_0_9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c8a941164a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c8a941164a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c8a941164a_0_10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c8a941164a_0_10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c8a941164a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c8a941164a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c8a941164a_0_10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c8a941164a_0_10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13de8099d86_3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13de8099d86_3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c8a941164a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c8a941164a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c82c453f52_0_2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c82c453f52_0_2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13de8099d86_3_4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13de8099d86_3_4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c8a941164a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c8a941164a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c8a941164a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c8a941164a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c8a941164a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c8a941164a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13fe13d42b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13fe13d42b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13de8099d86_3_4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13de8099d86_3_4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c82c453f52_0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c82c453f52_0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c8a941164a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c8a941164a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13de8099d86_3_4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13de8099d86_3_4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c8a941164a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c8a941164a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4034ba95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14034ba95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c8a941164a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c8a941164a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c8a941164a_0_1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c8a941164a_0_11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13e38ef3aa6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13e38ef3aa6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13e38ef3aa6_0_2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13e38ef3aa6_0_2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c8a941164a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c8a941164a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c8a941164a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c8a941164a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13de8099d86_3_4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13de8099d86_3_4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c8a941164a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c8a941164a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c8a941164a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c8a941164a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13e38ef3aa6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13e38ef3aa6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c82c453f52_0_2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c82c453f52_0_2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13fe13d42b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13fe13d42b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c8a941164a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c8a941164a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c8a941164a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c8a941164a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c8a941164a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c8a941164a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c8a941164a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c8a941164a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13e5a0c23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13e5a0c23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13e5a0c235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13e5a0c235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13e5a0c235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13e5a0c235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13e5a0c235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13e5a0c235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c8a941164a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c8a941164a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13de8099d86_3_3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13de8099d86_3_3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c8a941164a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c8a941164a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c8a941164a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c8a941164a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c8a941164a_0_1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c8a941164a_0_1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13e5a0c235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13e5a0c235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18624e51763_0_1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18624e51763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18624e51763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18624e51763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18624e51763_0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18624e51763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18624e51763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18624e51763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8624e51763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18624e51763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18624e51763_0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18624e51763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c8a941164a_0_4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c8a941164a_0_4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1369e56bc5e_0_3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1369e56bc5e_0_3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3fc0e22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3fc0e22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c8a941164a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c8a941164a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c8a941164a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c8a941164a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1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1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1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1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5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13.png"/><Relationship Id="rId11" Type="http://schemas.openxmlformats.org/officeDocument/2006/relationships/image" Target="../media/image50.png"/><Relationship Id="rId10" Type="http://schemas.openxmlformats.org/officeDocument/2006/relationships/image" Target="../media/image20.png"/><Relationship Id="rId9"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6.png"/><Relationship Id="rId4" Type="http://schemas.openxmlformats.org/officeDocument/2006/relationships/image" Target="../media/image5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3.png"/><Relationship Id="rId4" Type="http://schemas.openxmlformats.org/officeDocument/2006/relationships/image" Target="../media/image3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10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10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10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10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10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10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7.png"/><Relationship Id="rId4" Type="http://schemas.openxmlformats.org/officeDocument/2006/relationships/image" Target="../media/image90.png"/><Relationship Id="rId5" Type="http://schemas.openxmlformats.org/officeDocument/2006/relationships/image" Target="../media/image7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85.png"/><Relationship Id="rId4" Type="http://schemas.openxmlformats.org/officeDocument/2006/relationships/image" Target="../media/image7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8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8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84.png"/><Relationship Id="rId4" Type="http://schemas.openxmlformats.org/officeDocument/2006/relationships/image" Target="../media/image8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94.png"/><Relationship Id="rId4" Type="http://schemas.openxmlformats.org/officeDocument/2006/relationships/image" Target="../media/image9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91.png"/><Relationship Id="rId4" Type="http://schemas.openxmlformats.org/officeDocument/2006/relationships/image" Target="../media/image9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89.png"/><Relationship Id="rId4" Type="http://schemas.openxmlformats.org/officeDocument/2006/relationships/image" Target="../media/image9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4.png"/><Relationship Id="rId4" Type="http://schemas.openxmlformats.org/officeDocument/2006/relationships/image" Target="../media/image3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 Id="rId3" Type="http://schemas.openxmlformats.org/officeDocument/2006/relationships/image" Target="../media/image14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 Id="rId3" Type="http://schemas.openxmlformats.org/officeDocument/2006/relationships/image" Target="../media/image106.png"/><Relationship Id="rId4" Type="http://schemas.openxmlformats.org/officeDocument/2006/relationships/image" Target="../media/image10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7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1">
  <p:cSld name="CUSTOM_2_3_1_1_3_1_1_2_1_1_1_2_2_1">
    <p:spTree>
      <p:nvGrpSpPr>
        <p:cNvPr id="1442" name="Shape 1442"/>
        <p:cNvGrpSpPr/>
        <p:nvPr/>
      </p:nvGrpSpPr>
      <p:grpSpPr>
        <a:xfrm>
          <a:off x="0" y="0"/>
          <a:ext cx="0" cy="0"/>
          <a:chOff x="0" y="0"/>
          <a:chExt cx="0" cy="0"/>
        </a:xfrm>
      </p:grpSpPr>
      <p:pic>
        <p:nvPicPr>
          <p:cNvPr id="1443" name="Google Shape;1443;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44" name="Google Shape;1444;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5" name="Google Shape;1445;p10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46" name="Google Shape;1446;p10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447" name="Google Shape;1447;p10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448" name="Google Shape;1448;p10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1">
  <p:cSld name="CUSTOM_17_2_1_2_3_1_2_1">
    <p:spTree>
      <p:nvGrpSpPr>
        <p:cNvPr id="1449" name="Shape 1449"/>
        <p:cNvGrpSpPr/>
        <p:nvPr/>
      </p:nvGrpSpPr>
      <p:grpSpPr>
        <a:xfrm>
          <a:off x="0" y="0"/>
          <a:ext cx="0" cy="0"/>
          <a:chOff x="0" y="0"/>
          <a:chExt cx="0" cy="0"/>
        </a:xfrm>
      </p:grpSpPr>
      <p:pic>
        <p:nvPicPr>
          <p:cNvPr id="1450" name="Google Shape;1450;p10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1" name="Google Shape;1451;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2" name="Google Shape;1452;p10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453" name="Google Shape;1453;p102"/>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1">
  <p:cSld name="CUSTOM_2_3_1_1_1_1_1_2_1_2_1_1_1_1_3_2_2">
    <p:spTree>
      <p:nvGrpSpPr>
        <p:cNvPr id="1454" name="Shape 1454"/>
        <p:cNvGrpSpPr/>
        <p:nvPr/>
      </p:nvGrpSpPr>
      <p:grpSpPr>
        <a:xfrm>
          <a:off x="0" y="0"/>
          <a:ext cx="0" cy="0"/>
          <a:chOff x="0" y="0"/>
          <a:chExt cx="0" cy="0"/>
        </a:xfrm>
      </p:grpSpPr>
      <p:pic>
        <p:nvPicPr>
          <p:cNvPr id="1455" name="Google Shape;1455;p103"/>
          <p:cNvPicPr preferRelativeResize="0"/>
          <p:nvPr/>
        </p:nvPicPr>
        <p:blipFill rotWithShape="1">
          <a:blip r:embed="rId2">
            <a:alphaModFix/>
          </a:blip>
          <a:srcRect b="2487" l="199" r="238" t="2922"/>
          <a:stretch/>
        </p:blipFill>
        <p:spPr>
          <a:xfrm>
            <a:off x="274320" y="274881"/>
            <a:ext cx="8595360" cy="4593742"/>
          </a:xfrm>
          <a:prstGeom prst="rect">
            <a:avLst/>
          </a:prstGeom>
          <a:noFill/>
          <a:ln>
            <a:noFill/>
          </a:ln>
        </p:spPr>
      </p:pic>
      <p:sp>
        <p:nvSpPr>
          <p:cNvPr id="1456" name="Google Shape;1456;p10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8" name="Google Shape;1458;p10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59" name="Google Shape;1459;p10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60" name="Google Shape;1460;p10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61" name="Google Shape;1461;p10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462" name="Google Shape;1462;p10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1">
  <p:cSld name="CUSTOM_17_2_1_2_1_1">
    <p:spTree>
      <p:nvGrpSpPr>
        <p:cNvPr id="1463" name="Shape 1463"/>
        <p:cNvGrpSpPr/>
        <p:nvPr/>
      </p:nvGrpSpPr>
      <p:grpSpPr>
        <a:xfrm>
          <a:off x="0" y="0"/>
          <a:ext cx="0" cy="0"/>
          <a:chOff x="0" y="0"/>
          <a:chExt cx="0" cy="0"/>
        </a:xfrm>
      </p:grpSpPr>
      <p:pic>
        <p:nvPicPr>
          <p:cNvPr id="1464" name="Google Shape;1464;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5" name="Google Shape;146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66" name="Google Shape;1466;p104"/>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1467" name="Google Shape;1467;p104"/>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8" name="Google Shape;1468;p104"/>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Programming Activity ">
  <p:cSld name="CUSTOM_2_3_1_1_1_1_1_2_1_2_1_1_1_1_3_2_1_1">
    <p:spTree>
      <p:nvGrpSpPr>
        <p:cNvPr id="1469" name="Shape 1469"/>
        <p:cNvGrpSpPr/>
        <p:nvPr/>
      </p:nvGrpSpPr>
      <p:grpSpPr>
        <a:xfrm>
          <a:off x="0" y="0"/>
          <a:ext cx="0" cy="0"/>
          <a:chOff x="0" y="0"/>
          <a:chExt cx="0" cy="0"/>
        </a:xfrm>
      </p:grpSpPr>
      <p:pic>
        <p:nvPicPr>
          <p:cNvPr id="1470" name="Google Shape;1470;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471" name="Google Shape;1471;p105"/>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1472" name="Google Shape;1472;p10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4" name="Google Shape;1474;p10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75" name="Google Shape;1475;p10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76" name="Google Shape;1476;p105"/>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77" name="Google Shape;1477;p105"/>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Programming Activity:</a:t>
            </a:r>
            <a:endParaRPr i="0" sz="2000" u="none" cap="none" strike="noStrike">
              <a:latin typeface="Oswald Medium"/>
              <a:ea typeface="Oswald Medium"/>
              <a:cs typeface="Oswald Medium"/>
              <a:sym typeface="Oswald Medium"/>
            </a:endParaRPr>
          </a:p>
        </p:txBody>
      </p:sp>
      <p:cxnSp>
        <p:nvCxnSpPr>
          <p:cNvPr id="1478" name="Google Shape;1478;p105"/>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479" name="Google Shape;1479;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80" name="Google Shape;1480;p105"/>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Only 1">
  <p:cSld name="CUSTOM_2_7_2_2_3">
    <p:spTree>
      <p:nvGrpSpPr>
        <p:cNvPr id="1481" name="Shape 1481"/>
        <p:cNvGrpSpPr/>
        <p:nvPr/>
      </p:nvGrpSpPr>
      <p:grpSpPr>
        <a:xfrm>
          <a:off x="0" y="0"/>
          <a:ext cx="0" cy="0"/>
          <a:chOff x="0" y="0"/>
          <a:chExt cx="0" cy="0"/>
        </a:xfrm>
      </p:grpSpPr>
      <p:sp>
        <p:nvSpPr>
          <p:cNvPr id="1482" name="Google Shape;1482;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83" name="Google Shape;1483;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484" name="Google Shape;1484;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6" name="Google Shape;1486;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7" name="Google Shape;1487;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8" name="Google Shape;1488;p10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Netflix End Slide">
  <p:cSld name="CUSTOM_17_2_1_2_3_2_3">
    <p:spTree>
      <p:nvGrpSpPr>
        <p:cNvPr id="1489" name="Shape 1489"/>
        <p:cNvGrpSpPr/>
        <p:nvPr/>
      </p:nvGrpSpPr>
      <p:grpSpPr>
        <a:xfrm>
          <a:off x="0" y="0"/>
          <a:ext cx="0" cy="0"/>
          <a:chOff x="0" y="0"/>
          <a:chExt cx="0" cy="0"/>
        </a:xfrm>
      </p:grpSpPr>
      <p:pic>
        <p:nvPicPr>
          <p:cNvPr id="1490" name="Google Shape;1490;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91" name="Google Shape;1491;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92" name="Google Shape;1492;p1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93" name="Google Shape;1493;p107"/>
          <p:cNvPicPr preferRelativeResize="0"/>
          <p:nvPr/>
        </p:nvPicPr>
        <p:blipFill>
          <a:blip r:embed="rId3">
            <a:alphaModFix/>
          </a:blip>
          <a:stretch>
            <a:fillRect/>
          </a:stretch>
        </p:blipFill>
        <p:spPr>
          <a:xfrm>
            <a:off x="1743497" y="1691987"/>
            <a:ext cx="5657001" cy="175952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6">
  <p:cSld name="CUSTOM_2_7_2_10">
    <p:spTree>
      <p:nvGrpSpPr>
        <p:cNvPr id="1494" name="Shape 1494"/>
        <p:cNvGrpSpPr/>
        <p:nvPr/>
      </p:nvGrpSpPr>
      <p:grpSpPr>
        <a:xfrm>
          <a:off x="0" y="0"/>
          <a:ext cx="0" cy="0"/>
          <a:chOff x="0" y="0"/>
          <a:chExt cx="0" cy="0"/>
        </a:xfrm>
      </p:grpSpPr>
      <p:sp>
        <p:nvSpPr>
          <p:cNvPr id="1495" name="Google Shape;1495;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6" name="Google Shape;1496;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97" name="Google Shape;1497;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8" name="Google Shape;149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99" name="Google Shape;1499;p1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0" name="Google Shape;1500;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10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2">
  <p:cSld name="CUSTOM_17_2_1_1_2_1_3">
    <p:spTree>
      <p:nvGrpSpPr>
        <p:cNvPr id="1502" name="Shape 1502"/>
        <p:cNvGrpSpPr/>
        <p:nvPr/>
      </p:nvGrpSpPr>
      <p:grpSpPr>
        <a:xfrm>
          <a:off x="0" y="0"/>
          <a:ext cx="0" cy="0"/>
          <a:chOff x="0" y="0"/>
          <a:chExt cx="0" cy="0"/>
        </a:xfrm>
      </p:grpSpPr>
      <p:pic>
        <p:nvPicPr>
          <p:cNvPr id="1503" name="Google Shape;1503;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04" name="Google Shape;1504;p109"/>
          <p:cNvSpPr txBox="1"/>
          <p:nvPr>
            <p:ph type="title"/>
          </p:nvPr>
        </p:nvSpPr>
        <p:spPr>
          <a:xfrm>
            <a:off x="274350" y="217560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05" name="Google Shape;150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1">
  <p:cSld name="CUSTOM_2_3_1_1_1_1_1_2_1_2_1_1_1_1_3_3_1_1">
    <p:spTree>
      <p:nvGrpSpPr>
        <p:cNvPr id="1506" name="Shape 1506"/>
        <p:cNvGrpSpPr/>
        <p:nvPr/>
      </p:nvGrpSpPr>
      <p:grpSpPr>
        <a:xfrm>
          <a:off x="0" y="0"/>
          <a:ext cx="0" cy="0"/>
          <a:chOff x="0" y="0"/>
          <a:chExt cx="0" cy="0"/>
        </a:xfrm>
      </p:grpSpPr>
      <p:pic>
        <p:nvPicPr>
          <p:cNvPr id="1507" name="Google Shape;1507;p110"/>
          <p:cNvPicPr preferRelativeResize="0"/>
          <p:nvPr/>
        </p:nvPicPr>
        <p:blipFill rotWithShape="1">
          <a:blip r:embed="rId2">
            <a:alphaModFix/>
          </a:blip>
          <a:srcRect b="2486" l="238" r="238" t="2959"/>
          <a:stretch/>
        </p:blipFill>
        <p:spPr>
          <a:xfrm>
            <a:off x="274320" y="274881"/>
            <a:ext cx="8595360" cy="4593742"/>
          </a:xfrm>
          <a:prstGeom prst="rect">
            <a:avLst/>
          </a:prstGeom>
          <a:noFill/>
          <a:ln>
            <a:noFill/>
          </a:ln>
        </p:spPr>
      </p:pic>
      <p:sp>
        <p:nvSpPr>
          <p:cNvPr id="1508" name="Google Shape;1508;p11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10" name="Google Shape;1510;p11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11" name="Google Shape;1511;p11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512" name="Google Shape;1512;p110"/>
          <p:cNvSpPr txBox="1"/>
          <p:nvPr>
            <p:ph type="title"/>
          </p:nvPr>
        </p:nvSpPr>
        <p:spPr>
          <a:xfrm>
            <a:off x="0" y="274875"/>
            <a:ext cx="88716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13" name="Google Shape;1513;p11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14" name="Google Shape;1514;p110"/>
          <p:cNvPicPr preferRelativeResize="0"/>
          <p:nvPr/>
        </p:nvPicPr>
        <p:blipFill>
          <a:blip r:embed="rId3">
            <a:alphaModFix/>
          </a:blip>
          <a:stretch>
            <a:fillRect/>
          </a:stretch>
        </p:blipFill>
        <p:spPr>
          <a:xfrm>
            <a:off x="552350" y="548550"/>
            <a:ext cx="1819900" cy="1926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2">
  <p:cSld name="CUSTOM_17_2_1_2_3_1_2_2">
    <p:spTree>
      <p:nvGrpSpPr>
        <p:cNvPr id="1515" name="Shape 1515"/>
        <p:cNvGrpSpPr/>
        <p:nvPr/>
      </p:nvGrpSpPr>
      <p:grpSpPr>
        <a:xfrm>
          <a:off x="0" y="0"/>
          <a:ext cx="0" cy="0"/>
          <a:chOff x="0" y="0"/>
          <a:chExt cx="0" cy="0"/>
        </a:xfrm>
      </p:grpSpPr>
      <p:pic>
        <p:nvPicPr>
          <p:cNvPr id="1516" name="Google Shape;1516;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7" name="Google Shape;1517;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18" name="Google Shape;1518;p11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519" name="Google Shape;1519;p111"/>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1">
  <p:cSld name="CUSTOM_17_2_1_1_2_1_1_1">
    <p:spTree>
      <p:nvGrpSpPr>
        <p:cNvPr id="1520" name="Shape 1520"/>
        <p:cNvGrpSpPr/>
        <p:nvPr/>
      </p:nvGrpSpPr>
      <p:grpSpPr>
        <a:xfrm>
          <a:off x="0" y="0"/>
          <a:ext cx="0" cy="0"/>
          <a:chOff x="0" y="0"/>
          <a:chExt cx="0" cy="0"/>
        </a:xfrm>
      </p:grpSpPr>
      <p:pic>
        <p:nvPicPr>
          <p:cNvPr id="1521" name="Google Shape;1521;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2" name="Google Shape;152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523" name="Google Shape;1523;p112"/>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524" name="Google Shape;1524;p112"/>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Red)">
  <p:cSld name="CUSTOM_2_7_1_6_1_2_4">
    <p:spTree>
      <p:nvGrpSpPr>
        <p:cNvPr id="1525" name="Shape 1525"/>
        <p:cNvGrpSpPr/>
        <p:nvPr/>
      </p:nvGrpSpPr>
      <p:grpSpPr>
        <a:xfrm>
          <a:off x="0" y="0"/>
          <a:ext cx="0" cy="0"/>
          <a:chOff x="0" y="0"/>
          <a:chExt cx="0" cy="0"/>
        </a:xfrm>
      </p:grpSpPr>
      <p:sp>
        <p:nvSpPr>
          <p:cNvPr id="1526" name="Google Shape;1526;p113"/>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9" name="Google Shape;1529;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30" name="Google Shape;1530;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1" name="Google Shape;1531;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2" name="Google Shape;1532;p11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533" name="Google Shape;1533;p113"/>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13"/>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3"/>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537" name="Google Shape;1537;p11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sp>
        <p:nvSpPr>
          <p:cNvPr id="1538" name="Google Shape;1538;p11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solidFill>
                  <a:srgbClr val="043461"/>
                </a:solidFill>
                <a:latin typeface="Roboto"/>
                <a:ea typeface="Roboto"/>
                <a:cs typeface="Roboto"/>
                <a:sym typeface="Roboto"/>
              </a:defRPr>
            </a:lvl1pPr>
            <a:lvl2pPr lvl="1" rtl="0">
              <a:spcBef>
                <a:spcPts val="0"/>
              </a:spcBef>
              <a:spcAft>
                <a:spcPts val="0"/>
              </a:spcAft>
              <a:buNone/>
              <a:defRPr>
                <a:solidFill>
                  <a:srgbClr val="043461"/>
                </a:solidFill>
              </a:defRPr>
            </a:lvl2pPr>
            <a:lvl3pPr lvl="2" rtl="0">
              <a:spcBef>
                <a:spcPts val="0"/>
              </a:spcBef>
              <a:spcAft>
                <a:spcPts val="0"/>
              </a:spcAft>
              <a:buNone/>
              <a:defRPr>
                <a:solidFill>
                  <a:srgbClr val="043461"/>
                </a:solidFill>
              </a:defRPr>
            </a:lvl3pPr>
            <a:lvl4pPr lvl="3" rtl="0">
              <a:spcBef>
                <a:spcPts val="0"/>
              </a:spcBef>
              <a:spcAft>
                <a:spcPts val="0"/>
              </a:spcAft>
              <a:buNone/>
              <a:defRPr>
                <a:solidFill>
                  <a:srgbClr val="043461"/>
                </a:solidFill>
              </a:defRPr>
            </a:lvl4pPr>
            <a:lvl5pPr lvl="4" rtl="0">
              <a:spcBef>
                <a:spcPts val="0"/>
              </a:spcBef>
              <a:spcAft>
                <a:spcPts val="0"/>
              </a:spcAft>
              <a:buNone/>
              <a:defRPr>
                <a:solidFill>
                  <a:srgbClr val="043461"/>
                </a:solidFill>
              </a:defRPr>
            </a:lvl5pPr>
            <a:lvl6pPr lvl="5" rtl="0">
              <a:spcBef>
                <a:spcPts val="0"/>
              </a:spcBef>
              <a:spcAft>
                <a:spcPts val="0"/>
              </a:spcAft>
              <a:buNone/>
              <a:defRPr>
                <a:solidFill>
                  <a:srgbClr val="043461"/>
                </a:solidFill>
              </a:defRPr>
            </a:lvl6pPr>
            <a:lvl7pPr lvl="6" rtl="0">
              <a:spcBef>
                <a:spcPts val="0"/>
              </a:spcBef>
              <a:spcAft>
                <a:spcPts val="0"/>
              </a:spcAft>
              <a:buNone/>
              <a:defRPr>
                <a:solidFill>
                  <a:srgbClr val="043461"/>
                </a:solidFill>
              </a:defRPr>
            </a:lvl7pPr>
            <a:lvl8pPr lvl="7" rtl="0">
              <a:spcBef>
                <a:spcPts val="0"/>
              </a:spcBef>
              <a:spcAft>
                <a:spcPts val="0"/>
              </a:spcAft>
              <a:buNone/>
              <a:defRPr>
                <a:solidFill>
                  <a:srgbClr val="043461"/>
                </a:solidFill>
              </a:defRPr>
            </a:lvl8pPr>
            <a:lvl9pPr lvl="8" rtl="0">
              <a:spcBef>
                <a:spcPts val="0"/>
              </a:spcBef>
              <a:spcAft>
                <a:spcPts val="0"/>
              </a:spcAft>
              <a:buNone/>
              <a:defRPr>
                <a:solidFill>
                  <a:srgbClr val="043461"/>
                </a:solidFill>
              </a:defRPr>
            </a:lvl9pPr>
          </a:lstStyle>
          <a:p/>
        </p:txBody>
      </p:sp>
      <p:grpSp>
        <p:nvGrpSpPr>
          <p:cNvPr id="1539" name="Google Shape;1539;p113"/>
          <p:cNvGrpSpPr/>
          <p:nvPr/>
        </p:nvGrpSpPr>
        <p:grpSpPr>
          <a:xfrm>
            <a:off x="453220" y="1424000"/>
            <a:ext cx="743726" cy="530949"/>
            <a:chOff x="453220" y="1424000"/>
            <a:chExt cx="743726" cy="530949"/>
          </a:xfrm>
        </p:grpSpPr>
        <p:sp>
          <p:nvSpPr>
            <p:cNvPr id="1540" name="Google Shape;1540;p11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41" name="Google Shape;1541;p11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grpSp>
        <p:nvGrpSpPr>
          <p:cNvPr id="1542" name="Google Shape;1542;p113"/>
          <p:cNvGrpSpPr/>
          <p:nvPr/>
        </p:nvGrpSpPr>
        <p:grpSpPr>
          <a:xfrm>
            <a:off x="453233" y="2276300"/>
            <a:ext cx="743726" cy="530949"/>
            <a:chOff x="453233" y="2276300"/>
            <a:chExt cx="743726" cy="530949"/>
          </a:xfrm>
        </p:grpSpPr>
        <p:sp>
          <p:nvSpPr>
            <p:cNvPr id="1543" name="Google Shape;1543;p11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44" name="Google Shape;1544;p11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grpSp>
        <p:nvGrpSpPr>
          <p:cNvPr id="1545" name="Google Shape;1545;p113"/>
          <p:cNvGrpSpPr/>
          <p:nvPr/>
        </p:nvGrpSpPr>
        <p:grpSpPr>
          <a:xfrm>
            <a:off x="453233" y="3128588"/>
            <a:ext cx="743726" cy="530949"/>
            <a:chOff x="453233" y="3128588"/>
            <a:chExt cx="743726" cy="530949"/>
          </a:xfrm>
        </p:grpSpPr>
        <p:sp>
          <p:nvSpPr>
            <p:cNvPr id="1546" name="Google Shape;1546;p11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47" name="Google Shape;1547;p11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grpSp>
        <p:nvGrpSpPr>
          <p:cNvPr id="1548" name="Google Shape;1548;p113"/>
          <p:cNvGrpSpPr/>
          <p:nvPr/>
        </p:nvGrpSpPr>
        <p:grpSpPr>
          <a:xfrm>
            <a:off x="453233" y="3952200"/>
            <a:ext cx="743726" cy="530949"/>
            <a:chOff x="453233" y="3952200"/>
            <a:chExt cx="743726" cy="530949"/>
          </a:xfrm>
        </p:grpSpPr>
        <p:sp>
          <p:nvSpPr>
            <p:cNvPr id="1549" name="Google Shape;1549;p11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1550" name="Google Shape;1550;p11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980000"/>
            </a:solidFill>
            <a:ln>
              <a:noFill/>
            </a:ln>
          </p:spPr>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3">
  <p:cSld name="CUSTOM_17_2_1_1_2_1_4">
    <p:spTree>
      <p:nvGrpSpPr>
        <p:cNvPr id="1551" name="Shape 1551"/>
        <p:cNvGrpSpPr/>
        <p:nvPr/>
      </p:nvGrpSpPr>
      <p:grpSpPr>
        <a:xfrm>
          <a:off x="0" y="0"/>
          <a:ext cx="0" cy="0"/>
          <a:chOff x="0" y="0"/>
          <a:chExt cx="0" cy="0"/>
        </a:xfrm>
      </p:grpSpPr>
      <p:pic>
        <p:nvPicPr>
          <p:cNvPr id="1552" name="Google Shape;1552;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53" name="Google Shape;1553;p114"/>
          <p:cNvSpPr txBox="1"/>
          <p:nvPr>
            <p:ph type="title"/>
          </p:nvPr>
        </p:nvSpPr>
        <p:spPr>
          <a:xfrm>
            <a:off x="274350" y="217560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54" name="Google Shape;1554;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2">
  <p:cSld name="CUSTOM_2_3_1_1_3_1_1_2_1_1_1_2_2_2">
    <p:spTree>
      <p:nvGrpSpPr>
        <p:cNvPr id="1555" name="Shape 1555"/>
        <p:cNvGrpSpPr/>
        <p:nvPr/>
      </p:nvGrpSpPr>
      <p:grpSpPr>
        <a:xfrm>
          <a:off x="0" y="0"/>
          <a:ext cx="0" cy="0"/>
          <a:chOff x="0" y="0"/>
          <a:chExt cx="0" cy="0"/>
        </a:xfrm>
      </p:grpSpPr>
      <p:pic>
        <p:nvPicPr>
          <p:cNvPr id="1556" name="Google Shape;1556;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57" name="Google Shape;1557;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58" name="Google Shape;1558;p11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59" name="Google Shape;1559;p11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560" name="Google Shape;1560;p11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61" name="Google Shape;1561;p115"/>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1">
  <p:cSld name="CUSTOM_2_3_1_1_1_1_1_2_1_2_1_1_1_1_2_1_1_2_2_1">
    <p:spTree>
      <p:nvGrpSpPr>
        <p:cNvPr id="1562" name="Shape 1562"/>
        <p:cNvGrpSpPr/>
        <p:nvPr/>
      </p:nvGrpSpPr>
      <p:grpSpPr>
        <a:xfrm>
          <a:off x="0" y="0"/>
          <a:ext cx="0" cy="0"/>
          <a:chOff x="0" y="0"/>
          <a:chExt cx="0" cy="0"/>
        </a:xfrm>
      </p:grpSpPr>
      <p:pic>
        <p:nvPicPr>
          <p:cNvPr id="1563" name="Google Shape;1563;p1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4" name="Google Shape;1564;p116"/>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6"/>
          <p:cNvSpPr/>
          <p:nvPr/>
        </p:nvSpPr>
        <p:spPr>
          <a:xfrm flipH="1" rot="10800000">
            <a:off x="688800" y="692100"/>
            <a:ext cx="7766400" cy="3759300"/>
          </a:xfrm>
          <a:prstGeom prst="bracePai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67" name="Google Shape;1567;p116"/>
          <p:cNvSpPr txBox="1"/>
          <p:nvPr>
            <p:ph idx="1" type="subTitle"/>
          </p:nvPr>
        </p:nvSpPr>
        <p:spPr>
          <a:xfrm>
            <a:off x="274325" y="1039700"/>
            <a:ext cx="85953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1">
  <p:cSld name="CUSTOM_2_3_1_1_3_1_1_2_1_1_1_3_1">
    <p:spTree>
      <p:nvGrpSpPr>
        <p:cNvPr id="1568" name="Shape 1568"/>
        <p:cNvGrpSpPr/>
        <p:nvPr/>
      </p:nvGrpSpPr>
      <p:grpSpPr>
        <a:xfrm>
          <a:off x="0" y="0"/>
          <a:ext cx="0" cy="0"/>
          <a:chOff x="0" y="0"/>
          <a:chExt cx="0" cy="0"/>
        </a:xfrm>
      </p:grpSpPr>
      <p:pic>
        <p:nvPicPr>
          <p:cNvPr id="1569" name="Google Shape;1569;p1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70" name="Google Shape;157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71" name="Google Shape;1571;p117"/>
          <p:cNvSpPr txBox="1"/>
          <p:nvPr>
            <p:ph type="title"/>
          </p:nvPr>
        </p:nvSpPr>
        <p:spPr>
          <a:xfrm>
            <a:off x="274325" y="2313600"/>
            <a:ext cx="85953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72" name="Google Shape;1572;p117"/>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1">
  <p:cSld name="CUSTOM_2_7_2_2_4">
    <p:spTree>
      <p:nvGrpSpPr>
        <p:cNvPr id="1573" name="Shape 1573"/>
        <p:cNvGrpSpPr/>
        <p:nvPr/>
      </p:nvGrpSpPr>
      <p:grpSpPr>
        <a:xfrm>
          <a:off x="0" y="0"/>
          <a:ext cx="0" cy="0"/>
          <a:chOff x="0" y="0"/>
          <a:chExt cx="0" cy="0"/>
        </a:xfrm>
      </p:grpSpPr>
      <p:sp>
        <p:nvSpPr>
          <p:cNvPr id="1574" name="Google Shape;1574;p118"/>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575" name="Google Shape;1575;p1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576" name="Google Shape;1576;p1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7" name="Google Shape;1577;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78" name="Google Shape;1578;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9" name="Google Shape;1579;p118"/>
          <p:cNvSpPr txBox="1"/>
          <p:nvPr>
            <p:ph idx="2"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1">
  <p:cSld name="CUSTOM_2_3_1_1_3_1_1_2_1_1_2">
    <p:spTree>
      <p:nvGrpSpPr>
        <p:cNvPr id="1580" name="Shape 1580"/>
        <p:cNvGrpSpPr/>
        <p:nvPr/>
      </p:nvGrpSpPr>
      <p:grpSpPr>
        <a:xfrm>
          <a:off x="0" y="0"/>
          <a:ext cx="0" cy="0"/>
          <a:chOff x="0" y="0"/>
          <a:chExt cx="0" cy="0"/>
        </a:xfrm>
      </p:grpSpPr>
      <p:pic>
        <p:nvPicPr>
          <p:cNvPr id="1581" name="Google Shape;1581;p1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2" name="Google Shape;1582;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583" name="Google Shape;1583;p1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584" name="Google Shape;1584;p119"/>
          <p:cNvSpPr txBox="1"/>
          <p:nvPr>
            <p:ph type="title"/>
          </p:nvPr>
        </p:nvSpPr>
        <p:spPr>
          <a:xfrm>
            <a:off x="274350" y="274950"/>
            <a:ext cx="8595300" cy="45936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1">
  <p:cSld name="CUSTOM_2_7_1_6">
    <p:spTree>
      <p:nvGrpSpPr>
        <p:cNvPr id="1585" name="Shape 1585"/>
        <p:cNvGrpSpPr/>
        <p:nvPr/>
      </p:nvGrpSpPr>
      <p:grpSpPr>
        <a:xfrm>
          <a:off x="0" y="0"/>
          <a:ext cx="0" cy="0"/>
          <a:chOff x="0" y="0"/>
          <a:chExt cx="0" cy="0"/>
        </a:xfrm>
      </p:grpSpPr>
      <p:sp>
        <p:nvSpPr>
          <p:cNvPr id="1586" name="Google Shape;1586;p120"/>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8" name="Google Shape;1588;p1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589" name="Google Shape;1589;p1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0" name="Google Shape;1590;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1" name="Google Shape;1591;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592" name="Google Shape;1592;p120"/>
          <p:cNvGrpSpPr/>
          <p:nvPr/>
        </p:nvGrpSpPr>
        <p:grpSpPr>
          <a:xfrm>
            <a:off x="457200" y="1378813"/>
            <a:ext cx="776889" cy="621300"/>
            <a:chOff x="457200" y="1378813"/>
            <a:chExt cx="776889" cy="621300"/>
          </a:xfrm>
        </p:grpSpPr>
        <p:sp>
          <p:nvSpPr>
            <p:cNvPr id="1593" name="Google Shape;1593;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594" name="Google Shape;1594;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595" name="Google Shape;1595;p120"/>
          <p:cNvGrpSpPr/>
          <p:nvPr/>
        </p:nvGrpSpPr>
        <p:grpSpPr>
          <a:xfrm>
            <a:off x="457200" y="2228725"/>
            <a:ext cx="776889" cy="621300"/>
            <a:chOff x="457200" y="1378813"/>
            <a:chExt cx="776889" cy="621300"/>
          </a:xfrm>
        </p:grpSpPr>
        <p:sp>
          <p:nvSpPr>
            <p:cNvPr id="1596" name="Google Shape;1596;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597" name="Google Shape;1597;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598" name="Google Shape;1598;p120"/>
          <p:cNvGrpSpPr/>
          <p:nvPr/>
        </p:nvGrpSpPr>
        <p:grpSpPr>
          <a:xfrm>
            <a:off x="457200" y="3073850"/>
            <a:ext cx="776889" cy="621300"/>
            <a:chOff x="457200" y="1378813"/>
            <a:chExt cx="776889" cy="621300"/>
          </a:xfrm>
        </p:grpSpPr>
        <p:sp>
          <p:nvSpPr>
            <p:cNvPr id="1599" name="Google Shape;1599;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00" name="Google Shape;1600;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601" name="Google Shape;1601;p120"/>
          <p:cNvGrpSpPr/>
          <p:nvPr/>
        </p:nvGrpSpPr>
        <p:grpSpPr>
          <a:xfrm>
            <a:off x="457200" y="3923750"/>
            <a:ext cx="776889" cy="621300"/>
            <a:chOff x="457200" y="1378813"/>
            <a:chExt cx="776889" cy="621300"/>
          </a:xfrm>
        </p:grpSpPr>
        <p:sp>
          <p:nvSpPr>
            <p:cNvPr id="1602" name="Google Shape;1602;p12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03" name="Google Shape;1603;p12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604" name="Google Shape;1604;p120"/>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05" name="Google Shape;1605;p120"/>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0"/>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0"/>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0"/>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09" name="Google Shape;1609;p120"/>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10" name="Google Shape;1610;p120"/>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Definition Slide">
  <p:cSld name="CUSTOM_2_3_1_1_1_1_1_2_1_2_1_1_1_1_2_1_1_2_2_1_1">
    <p:spTree>
      <p:nvGrpSpPr>
        <p:cNvPr id="1611" name="Shape 1611"/>
        <p:cNvGrpSpPr/>
        <p:nvPr/>
      </p:nvGrpSpPr>
      <p:grpSpPr>
        <a:xfrm>
          <a:off x="0" y="0"/>
          <a:ext cx="0" cy="0"/>
          <a:chOff x="0" y="0"/>
          <a:chExt cx="0" cy="0"/>
        </a:xfrm>
      </p:grpSpPr>
      <p:pic>
        <p:nvPicPr>
          <p:cNvPr id="1612" name="Google Shape;1612;p1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13" name="Google Shape;1613;p1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121"/>
          <p:cNvSpPr txBox="1"/>
          <p:nvPr>
            <p:ph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5" name="Google Shape;1615;p12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1"/>
          <p:cNvSpPr txBox="1"/>
          <p:nvPr>
            <p:ph idx="2" type="title"/>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121"/>
          <p:cNvSpPr/>
          <p:nvPr/>
        </p:nvSpPr>
        <p:spPr>
          <a:xfrm flipH="1" rot="10800000">
            <a:off x="688800" y="692100"/>
            <a:ext cx="7766400" cy="3759300"/>
          </a:xfrm>
          <a:prstGeom prst="bracePai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1 1">
  <p:cSld name="CUSTOM_17_2_1_2_3_1_2_1_1">
    <p:spTree>
      <p:nvGrpSpPr>
        <p:cNvPr id="1619" name="Shape 1619"/>
        <p:cNvGrpSpPr/>
        <p:nvPr/>
      </p:nvGrpSpPr>
      <p:grpSpPr>
        <a:xfrm>
          <a:off x="0" y="0"/>
          <a:ext cx="0" cy="0"/>
          <a:chOff x="0" y="0"/>
          <a:chExt cx="0" cy="0"/>
        </a:xfrm>
      </p:grpSpPr>
      <p:pic>
        <p:nvPicPr>
          <p:cNvPr id="1620" name="Google Shape;1620;p1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21" name="Google Shape;162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22" name="Google Shape;1622;p12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623" name="Google Shape;1623;p122"/>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624" name="Google Shape;1624;p1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2">
  <p:cSld name="CUSTOM_2_3_1_1_1_1_1_2_1_2_1_1_1_1_3_2_3">
    <p:spTree>
      <p:nvGrpSpPr>
        <p:cNvPr id="1625" name="Shape 1625"/>
        <p:cNvGrpSpPr/>
        <p:nvPr/>
      </p:nvGrpSpPr>
      <p:grpSpPr>
        <a:xfrm>
          <a:off x="0" y="0"/>
          <a:ext cx="0" cy="0"/>
          <a:chOff x="0" y="0"/>
          <a:chExt cx="0" cy="0"/>
        </a:xfrm>
      </p:grpSpPr>
      <p:pic>
        <p:nvPicPr>
          <p:cNvPr id="1626" name="Google Shape;1626;p123"/>
          <p:cNvPicPr preferRelativeResize="0"/>
          <p:nvPr/>
        </p:nvPicPr>
        <p:blipFill rotWithShape="1">
          <a:blip r:embed="rId2">
            <a:alphaModFix/>
          </a:blip>
          <a:srcRect b="2487" l="199" r="238" t="2922"/>
          <a:stretch/>
        </p:blipFill>
        <p:spPr>
          <a:xfrm>
            <a:off x="274320" y="274881"/>
            <a:ext cx="8595360" cy="4593742"/>
          </a:xfrm>
          <a:prstGeom prst="rect">
            <a:avLst/>
          </a:prstGeom>
          <a:noFill/>
          <a:ln>
            <a:noFill/>
          </a:ln>
        </p:spPr>
      </p:pic>
      <p:sp>
        <p:nvSpPr>
          <p:cNvPr id="1627" name="Google Shape;1627;p12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29" name="Google Shape;1629;p1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0" name="Google Shape;1630;p1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31" name="Google Shape;1631;p12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32" name="Google Shape;1632;p1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3" name="Google Shape;1633;p12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Review">
  <p:cSld name="CUSTOM_17_2_1_2_1_1_1">
    <p:spTree>
      <p:nvGrpSpPr>
        <p:cNvPr id="1634" name="Shape 1634"/>
        <p:cNvGrpSpPr/>
        <p:nvPr/>
      </p:nvGrpSpPr>
      <p:grpSpPr>
        <a:xfrm>
          <a:off x="0" y="0"/>
          <a:ext cx="0" cy="0"/>
          <a:chOff x="0" y="0"/>
          <a:chExt cx="0" cy="0"/>
        </a:xfrm>
      </p:grpSpPr>
      <p:pic>
        <p:nvPicPr>
          <p:cNvPr id="1635" name="Google Shape;1635;p1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36" name="Google Shape;1636;p1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124"/>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pic>
        <p:nvPicPr>
          <p:cNvPr id="1638" name="Google Shape;1638;p124"/>
          <p:cNvPicPr preferRelativeResize="0"/>
          <p:nvPr/>
        </p:nvPicPr>
        <p:blipFill>
          <a:blip r:embed="rId3">
            <a:alphaModFix/>
          </a:blip>
          <a:stretch>
            <a:fillRect/>
          </a:stretch>
        </p:blipFill>
        <p:spPr>
          <a:xfrm>
            <a:off x="3455712" y="931400"/>
            <a:ext cx="2232576" cy="2039926"/>
          </a:xfrm>
          <a:prstGeom prst="rect">
            <a:avLst/>
          </a:prstGeom>
          <a:noFill/>
          <a:ln>
            <a:noFill/>
          </a:ln>
        </p:spPr>
      </p:pic>
      <p:sp>
        <p:nvSpPr>
          <p:cNvPr id="1639" name="Google Shape;1639;p1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all Attention Slide">
  <p:cSld name="CUSTOM_2_3_1_1_3_1_1_2_1_1_1_4">
    <p:spTree>
      <p:nvGrpSpPr>
        <p:cNvPr id="1640" name="Shape 1640"/>
        <p:cNvGrpSpPr/>
        <p:nvPr/>
      </p:nvGrpSpPr>
      <p:grpSpPr>
        <a:xfrm>
          <a:off x="0" y="0"/>
          <a:ext cx="0" cy="0"/>
          <a:chOff x="0" y="0"/>
          <a:chExt cx="0" cy="0"/>
        </a:xfrm>
      </p:grpSpPr>
      <p:pic>
        <p:nvPicPr>
          <p:cNvPr id="1641" name="Google Shape;1641;p1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2" name="Google Shape;1642;p1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3" name="Google Shape;1643;p125"/>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644" name="Google Shape;1644;p125"/>
          <p:cNvSpPr txBox="1"/>
          <p:nvPr>
            <p:ph type="title"/>
          </p:nvPr>
        </p:nvSpPr>
        <p:spPr>
          <a:xfrm>
            <a:off x="0"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45" name="Google Shape;1645;p1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_4">
    <p:spTree>
      <p:nvGrpSpPr>
        <p:cNvPr id="1646" name="Shape 1646"/>
        <p:cNvGrpSpPr/>
        <p:nvPr/>
      </p:nvGrpSpPr>
      <p:grpSpPr>
        <a:xfrm>
          <a:off x="0" y="0"/>
          <a:ext cx="0" cy="0"/>
          <a:chOff x="0" y="0"/>
          <a:chExt cx="0" cy="0"/>
        </a:xfrm>
      </p:grpSpPr>
      <p:pic>
        <p:nvPicPr>
          <p:cNvPr id="1647" name="Google Shape;1647;p1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48" name="Google Shape;1648;p126"/>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1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51" name="Google Shape;1651;p1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52" name="Google Shape;1652;p126"/>
          <p:cNvSpPr txBox="1"/>
          <p:nvPr>
            <p:ph type="title"/>
          </p:nvPr>
        </p:nvSpPr>
        <p:spPr>
          <a:xfrm>
            <a:off x="1225850" y="274875"/>
            <a:ext cx="79194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53" name="Google Shape;1653;p1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54" name="Google Shape;1654;p126"/>
          <p:cNvPicPr preferRelativeResize="0"/>
          <p:nvPr/>
        </p:nvPicPr>
        <p:blipFill>
          <a:blip r:embed="rId3">
            <a:alphaModFix/>
          </a:blip>
          <a:stretch>
            <a:fillRect/>
          </a:stretch>
        </p:blipFill>
        <p:spPr>
          <a:xfrm flipH="1">
            <a:off x="608400" y="553675"/>
            <a:ext cx="1226900" cy="1398774"/>
          </a:xfrm>
          <a:prstGeom prst="rect">
            <a:avLst/>
          </a:prstGeom>
          <a:noFill/>
          <a:ln>
            <a:noFill/>
          </a:ln>
        </p:spPr>
      </p:pic>
      <p:sp>
        <p:nvSpPr>
          <p:cNvPr id="1655" name="Google Shape;1655;p1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vl1pPr>
            <a:lvl2pPr lvl="1" rtl="0" algn="r">
              <a:buNone/>
              <a:defRPr sz="1300"/>
            </a:lvl2pPr>
            <a:lvl3pPr lvl="2" rtl="0" algn="r">
              <a:buNone/>
              <a:defRPr sz="1300"/>
            </a:lvl3pPr>
            <a:lvl4pPr lvl="3" rtl="0" algn="r">
              <a:buNone/>
              <a:defRPr sz="1300"/>
            </a:lvl4pPr>
            <a:lvl5pPr lvl="4" rtl="0" algn="r">
              <a:buNone/>
              <a:defRPr sz="1300"/>
            </a:lvl5pPr>
            <a:lvl6pPr lvl="5" rtl="0" algn="r">
              <a:buNone/>
              <a:defRPr sz="1300"/>
            </a:lvl6pPr>
            <a:lvl7pPr lvl="6" rtl="0" algn="r">
              <a:buNone/>
              <a:defRPr sz="1300"/>
            </a:lvl7pPr>
            <a:lvl8pPr lvl="7" rtl="0" algn="r">
              <a:buNone/>
              <a:defRPr sz="1300"/>
            </a:lvl8pPr>
            <a:lvl9pPr lvl="8" rtl="0"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ake a Break">
  <p:cSld name="CUSTOM_1_1">
    <p:spTree>
      <p:nvGrpSpPr>
        <p:cNvPr id="1656" name="Shape 1656"/>
        <p:cNvGrpSpPr/>
        <p:nvPr/>
      </p:nvGrpSpPr>
      <p:grpSpPr>
        <a:xfrm>
          <a:off x="0" y="0"/>
          <a:ext cx="0" cy="0"/>
          <a:chOff x="0" y="0"/>
          <a:chExt cx="0" cy="0"/>
        </a:xfrm>
      </p:grpSpPr>
      <p:pic>
        <p:nvPicPr>
          <p:cNvPr id="1657" name="Google Shape;1657;p127"/>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658" name="Google Shape;1658;p1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Group Activity ">
  <p:cSld name="CUSTOM_2_3_1_1_1_1_1_2_1_2_1_1_1_1_3_2_1_1_1">
    <p:spTree>
      <p:nvGrpSpPr>
        <p:cNvPr id="1659" name="Shape 1659"/>
        <p:cNvGrpSpPr/>
        <p:nvPr/>
      </p:nvGrpSpPr>
      <p:grpSpPr>
        <a:xfrm>
          <a:off x="0" y="0"/>
          <a:ext cx="0" cy="0"/>
          <a:chOff x="0" y="0"/>
          <a:chExt cx="0" cy="0"/>
        </a:xfrm>
      </p:grpSpPr>
      <p:pic>
        <p:nvPicPr>
          <p:cNvPr id="1660" name="Google Shape;1660;p1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661" name="Google Shape;1661;p128"/>
          <p:cNvPicPr preferRelativeResize="0"/>
          <p:nvPr/>
        </p:nvPicPr>
        <p:blipFill>
          <a:blip r:embed="rId3">
            <a:alphaModFix/>
          </a:blip>
          <a:stretch>
            <a:fillRect/>
          </a:stretch>
        </p:blipFill>
        <p:spPr>
          <a:xfrm>
            <a:off x="491850" y="619650"/>
            <a:ext cx="2374925" cy="2283226"/>
          </a:xfrm>
          <a:prstGeom prst="rect">
            <a:avLst/>
          </a:prstGeom>
          <a:noFill/>
          <a:ln>
            <a:noFill/>
          </a:ln>
        </p:spPr>
      </p:pic>
      <p:sp>
        <p:nvSpPr>
          <p:cNvPr id="1662" name="Google Shape;1662;p12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4" name="Google Shape;1664;p12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65" name="Google Shape;1665;p12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66" name="Google Shape;1666;p12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667" name="Google Shape;1667;p12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Oswald Medium"/>
                <a:ea typeface="Oswald Medium"/>
                <a:cs typeface="Oswald Medium"/>
                <a:sym typeface="Oswald Medium"/>
              </a:rPr>
              <a:t>Group</a:t>
            </a:r>
            <a:r>
              <a:rPr i="0" lang="en" sz="2000" u="none" cap="none" strike="noStrike">
                <a:latin typeface="Oswald Medium"/>
                <a:ea typeface="Oswald Medium"/>
                <a:cs typeface="Oswald Medium"/>
                <a:sym typeface="Oswald Medium"/>
              </a:rPr>
              <a:t> Activity:</a:t>
            </a:r>
            <a:endParaRPr i="0" sz="2000" u="none" cap="none" strike="noStrike">
              <a:latin typeface="Oswald Medium"/>
              <a:ea typeface="Oswald Medium"/>
              <a:cs typeface="Oswald Medium"/>
              <a:sym typeface="Oswald Medium"/>
            </a:endParaRPr>
          </a:p>
        </p:txBody>
      </p:sp>
      <p:cxnSp>
        <p:nvCxnSpPr>
          <p:cNvPr id="1668" name="Google Shape;1668;p12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669" name="Google Shape;1669;p1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670" name="Google Shape;1670;p128"/>
          <p:cNvSpPr txBox="1"/>
          <p:nvPr>
            <p:ph idx="2" type="subTitle"/>
          </p:nvPr>
        </p:nvSpPr>
        <p:spPr>
          <a:xfrm>
            <a:off x="3067975" y="1289150"/>
            <a:ext cx="5489700" cy="20661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3">
  <p:cSld name="CUSTOM_17_2_1_2_3_1_2_3">
    <p:spTree>
      <p:nvGrpSpPr>
        <p:cNvPr id="1671" name="Shape 1671"/>
        <p:cNvGrpSpPr/>
        <p:nvPr/>
      </p:nvGrpSpPr>
      <p:grpSpPr>
        <a:xfrm>
          <a:off x="0" y="0"/>
          <a:ext cx="0" cy="0"/>
          <a:chOff x="0" y="0"/>
          <a:chExt cx="0" cy="0"/>
        </a:xfrm>
      </p:grpSpPr>
      <p:pic>
        <p:nvPicPr>
          <p:cNvPr id="1672" name="Google Shape;1672;p1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3" name="Google Shape;1673;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4" name="Google Shape;1674;p129"/>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675" name="Google Shape;1675;p129"/>
          <p:cNvPicPr preferRelativeResize="0"/>
          <p:nvPr/>
        </p:nvPicPr>
        <p:blipFill>
          <a:blip r:embed="rId3">
            <a:alphaModFix/>
          </a:blip>
          <a:stretch>
            <a:fillRect/>
          </a:stretch>
        </p:blipFill>
        <p:spPr>
          <a:xfrm>
            <a:off x="491450" y="2331600"/>
            <a:ext cx="8378224" cy="2537024"/>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3">
  <p:cSld name="CUSTOM_2_3_1_1_3_1_1_2_1_1_1_2_2_3">
    <p:spTree>
      <p:nvGrpSpPr>
        <p:cNvPr id="1676" name="Shape 1676"/>
        <p:cNvGrpSpPr/>
        <p:nvPr/>
      </p:nvGrpSpPr>
      <p:grpSpPr>
        <a:xfrm>
          <a:off x="0" y="0"/>
          <a:ext cx="0" cy="0"/>
          <a:chOff x="0" y="0"/>
          <a:chExt cx="0" cy="0"/>
        </a:xfrm>
      </p:grpSpPr>
      <p:pic>
        <p:nvPicPr>
          <p:cNvPr id="1677" name="Google Shape;1677;p1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8" name="Google Shape;167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9" name="Google Shape;1679;p13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0" name="Google Shape;1680;p13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FF0000"/>
                </a:solidFill>
                <a:latin typeface="Oswald"/>
                <a:ea typeface="Oswald"/>
                <a:cs typeface="Oswald"/>
                <a:sym typeface="Oswald"/>
              </a:rPr>
              <a:t>Instructor Demonstration</a:t>
            </a:r>
            <a:endParaRPr sz="3600">
              <a:solidFill>
                <a:srgbClr val="FF0000"/>
              </a:solidFill>
              <a:latin typeface="Oswald"/>
              <a:ea typeface="Oswald"/>
              <a:cs typeface="Oswald"/>
              <a:sym typeface="Oswald"/>
            </a:endParaRPr>
          </a:p>
        </p:txBody>
      </p:sp>
      <p:cxnSp>
        <p:nvCxnSpPr>
          <p:cNvPr id="1681" name="Google Shape;1681;p13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82" name="Google Shape;1682;p130"/>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2">
  <p:cSld name="CUSTOM_17_2_1_2_1_2">
    <p:spTree>
      <p:nvGrpSpPr>
        <p:cNvPr id="1683" name="Shape 1683"/>
        <p:cNvGrpSpPr/>
        <p:nvPr/>
      </p:nvGrpSpPr>
      <p:grpSpPr>
        <a:xfrm>
          <a:off x="0" y="0"/>
          <a:ext cx="0" cy="0"/>
          <a:chOff x="0" y="0"/>
          <a:chExt cx="0" cy="0"/>
        </a:xfrm>
      </p:grpSpPr>
      <p:pic>
        <p:nvPicPr>
          <p:cNvPr id="1684" name="Google Shape;1684;p1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85" name="Google Shape;1685;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86" name="Google Shape;1686;p131"/>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1687" name="Google Shape;1687;p131"/>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8" name="Google Shape;1688;p131"/>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{6C1C802B-01B4-4C41-AE23-0324DDB40572}</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{6C1C802B-01B4-4C41-AE23-0324DDB40572}</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93" name="Shape 293"/>
        <p:cNvGrpSpPr/>
        <p:nvPr/>
      </p:nvGrpSpPr>
      <p:grpSpPr>
        <a:xfrm>
          <a:off x="0" y="0"/>
          <a:ext cx="0" cy="0"/>
          <a:chOff x="0" y="0"/>
          <a:chExt cx="0" cy="0"/>
        </a:xfrm>
      </p:grpSpPr>
      <p:pic>
        <p:nvPicPr>
          <p:cNvPr id="294" name="Google Shape;294;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98" name="Google Shape;298;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99" name="Google Shape;299;p2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0" name="Google Shape;300;p2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01" name="Google Shape;301;p2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03" name="Shape 303"/>
        <p:cNvGrpSpPr/>
        <p:nvPr/>
      </p:nvGrpSpPr>
      <p:grpSpPr>
        <a:xfrm>
          <a:off x="0" y="0"/>
          <a:ext cx="0" cy="0"/>
          <a:chOff x="0" y="0"/>
          <a:chExt cx="0" cy="0"/>
        </a:xfrm>
      </p:grpSpPr>
      <p:pic>
        <p:nvPicPr>
          <p:cNvPr id="304" name="Google Shape;304;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3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07" name="Google Shape;307;p3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08" name="Google Shape;30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09" name="Shape 309"/>
        <p:cNvGrpSpPr/>
        <p:nvPr/>
      </p:nvGrpSpPr>
      <p:grpSpPr>
        <a:xfrm>
          <a:off x="0" y="0"/>
          <a:ext cx="0" cy="0"/>
          <a:chOff x="0" y="0"/>
          <a:chExt cx="0" cy="0"/>
        </a:xfrm>
      </p:grpSpPr>
      <p:pic>
        <p:nvPicPr>
          <p:cNvPr id="310" name="Google Shape;31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3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12" name="Google Shape;312;p3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14" name="Google Shape;314;p3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15" name="Google Shape;315;p3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16" name="Google Shape;316;p3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17" name="Google Shape;317;p3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18" name="Google Shape;318;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0" name="Shape 320"/>
        <p:cNvGrpSpPr/>
        <p:nvPr/>
      </p:nvGrpSpPr>
      <p:grpSpPr>
        <a:xfrm>
          <a:off x="0" y="0"/>
          <a:ext cx="0" cy="0"/>
          <a:chOff x="0" y="0"/>
          <a:chExt cx="0" cy="0"/>
        </a:xfrm>
      </p:grpSpPr>
      <p:pic>
        <p:nvPicPr>
          <p:cNvPr id="321" name="Google Shape;321;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2" name="Google Shape;322;p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23" name="Google Shape;323;p3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4" name="Google Shape;324;p3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5" name="Google Shape;325;p3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326" name="Google Shape;32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7" name="Google Shape;327;p32"/>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2"/>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29" name="Google Shape;32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30" name="Shape 330"/>
        <p:cNvGrpSpPr/>
        <p:nvPr/>
      </p:nvGrpSpPr>
      <p:grpSpPr>
        <a:xfrm>
          <a:off x="0" y="0"/>
          <a:ext cx="0" cy="0"/>
          <a:chOff x="0" y="0"/>
          <a:chExt cx="0" cy="0"/>
        </a:xfrm>
      </p:grpSpPr>
      <p:pic>
        <p:nvPicPr>
          <p:cNvPr id="331" name="Google Shape;331;p3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32" name="Google Shape;33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4" name="Google Shape;33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 name="Google Shape;336;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7" name="Google Shape;337;p3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8" name="Google Shape;338;p3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9" name="Google Shape;339;p3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0" name="Google Shape;340;p3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41" name="Shape 341"/>
        <p:cNvGrpSpPr/>
        <p:nvPr/>
      </p:nvGrpSpPr>
      <p:grpSpPr>
        <a:xfrm>
          <a:off x="0" y="0"/>
          <a:ext cx="0" cy="0"/>
          <a:chOff x="0" y="0"/>
          <a:chExt cx="0" cy="0"/>
        </a:xfrm>
      </p:grpSpPr>
      <p:sp>
        <p:nvSpPr>
          <p:cNvPr id="342" name="Google Shape;342;p34"/>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45" name="Google Shape;34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 name="Google Shape;34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8" name="Google Shape;348;p34"/>
          <p:cNvGrpSpPr/>
          <p:nvPr/>
        </p:nvGrpSpPr>
        <p:grpSpPr>
          <a:xfrm>
            <a:off x="457200" y="1378813"/>
            <a:ext cx="776889" cy="621300"/>
            <a:chOff x="457200" y="1378813"/>
            <a:chExt cx="776889" cy="621300"/>
          </a:xfrm>
        </p:grpSpPr>
        <p:sp>
          <p:nvSpPr>
            <p:cNvPr id="349" name="Google Shape;349;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50" name="Google Shape;350;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1" name="Google Shape;351;p34"/>
          <p:cNvGrpSpPr/>
          <p:nvPr/>
        </p:nvGrpSpPr>
        <p:grpSpPr>
          <a:xfrm>
            <a:off x="457200" y="2228725"/>
            <a:ext cx="776889" cy="621300"/>
            <a:chOff x="457200" y="1378813"/>
            <a:chExt cx="776889" cy="621300"/>
          </a:xfrm>
        </p:grpSpPr>
        <p:sp>
          <p:nvSpPr>
            <p:cNvPr id="352" name="Google Shape;352;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53" name="Google Shape;353;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4" name="Google Shape;354;p34"/>
          <p:cNvGrpSpPr/>
          <p:nvPr/>
        </p:nvGrpSpPr>
        <p:grpSpPr>
          <a:xfrm>
            <a:off x="457200" y="3073850"/>
            <a:ext cx="776889" cy="621300"/>
            <a:chOff x="457200" y="1378813"/>
            <a:chExt cx="776889" cy="621300"/>
          </a:xfrm>
        </p:grpSpPr>
        <p:sp>
          <p:nvSpPr>
            <p:cNvPr id="355" name="Google Shape;355;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6" name="Google Shape;356;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7" name="Google Shape;357;p34"/>
          <p:cNvGrpSpPr/>
          <p:nvPr/>
        </p:nvGrpSpPr>
        <p:grpSpPr>
          <a:xfrm>
            <a:off x="457200" y="3923750"/>
            <a:ext cx="776889" cy="621300"/>
            <a:chOff x="457200" y="1378813"/>
            <a:chExt cx="776889" cy="621300"/>
          </a:xfrm>
        </p:grpSpPr>
        <p:sp>
          <p:nvSpPr>
            <p:cNvPr id="358" name="Google Shape;358;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9" name="Google Shape;359;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0" name="Google Shape;360;p3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1" name="Google Shape;361;p34"/>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5" name="Google Shape;365;p3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6" name="Google Shape;366;p3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7" name="Google Shape;3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68" name="Shape 368"/>
        <p:cNvGrpSpPr/>
        <p:nvPr/>
      </p:nvGrpSpPr>
      <p:grpSpPr>
        <a:xfrm>
          <a:off x="0" y="0"/>
          <a:ext cx="0" cy="0"/>
          <a:chOff x="0" y="0"/>
          <a:chExt cx="0" cy="0"/>
        </a:xfrm>
      </p:grpSpPr>
      <p:sp>
        <p:nvSpPr>
          <p:cNvPr id="369" name="Google Shape;369;p3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378813"/>
            <a:ext cx="776889" cy="621300"/>
            <a:chOff x="457200" y="1378813"/>
            <a:chExt cx="776889" cy="621300"/>
          </a:xfrm>
        </p:grpSpPr>
        <p:sp>
          <p:nvSpPr>
            <p:cNvPr id="376" name="Google Shape;376;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7" name="Google Shape;377;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8" name="Google Shape;378;p35"/>
          <p:cNvGrpSpPr/>
          <p:nvPr/>
        </p:nvGrpSpPr>
        <p:grpSpPr>
          <a:xfrm>
            <a:off x="457200" y="2228725"/>
            <a:ext cx="776889" cy="621300"/>
            <a:chOff x="457200" y="1378813"/>
            <a:chExt cx="776889" cy="621300"/>
          </a:xfrm>
        </p:grpSpPr>
        <p:sp>
          <p:nvSpPr>
            <p:cNvPr id="379" name="Google Shape;379;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1" name="Google Shape;381;p35"/>
          <p:cNvGrpSpPr/>
          <p:nvPr/>
        </p:nvGrpSpPr>
        <p:grpSpPr>
          <a:xfrm>
            <a:off x="457200" y="3073850"/>
            <a:ext cx="776889" cy="621300"/>
            <a:chOff x="457200" y="1378813"/>
            <a:chExt cx="776889" cy="621300"/>
          </a:xfrm>
        </p:grpSpPr>
        <p:sp>
          <p:nvSpPr>
            <p:cNvPr id="382" name="Google Shape;382;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3" name="Google Shape;383;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84" name="Google Shape;384;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5" name="Google Shape;385;p3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8" name="Google Shape;388;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9" name="Google Shape;389;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90" name="Shape 390"/>
        <p:cNvGrpSpPr/>
        <p:nvPr/>
      </p:nvGrpSpPr>
      <p:grpSpPr>
        <a:xfrm>
          <a:off x="0" y="0"/>
          <a:ext cx="0" cy="0"/>
          <a:chOff x="0" y="0"/>
          <a:chExt cx="0" cy="0"/>
        </a:xfrm>
      </p:grpSpPr>
      <p:sp>
        <p:nvSpPr>
          <p:cNvPr id="391" name="Google Shape;391;p36"/>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 name="Google Shape;3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7" name="Google Shape;397;p36"/>
          <p:cNvGrpSpPr/>
          <p:nvPr/>
        </p:nvGrpSpPr>
        <p:grpSpPr>
          <a:xfrm>
            <a:off x="457200" y="1300225"/>
            <a:ext cx="776889" cy="621300"/>
            <a:chOff x="457200" y="1378813"/>
            <a:chExt cx="776889" cy="621300"/>
          </a:xfrm>
        </p:grpSpPr>
        <p:sp>
          <p:nvSpPr>
            <p:cNvPr id="398" name="Google Shape;398;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9" name="Google Shape;399;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6"/>
          <p:cNvGrpSpPr/>
          <p:nvPr/>
        </p:nvGrpSpPr>
        <p:grpSpPr>
          <a:xfrm>
            <a:off x="457200" y="2000125"/>
            <a:ext cx="776889" cy="621300"/>
            <a:chOff x="457200" y="1378813"/>
            <a:chExt cx="776889" cy="621300"/>
          </a:xfrm>
        </p:grpSpPr>
        <p:sp>
          <p:nvSpPr>
            <p:cNvPr id="401" name="Google Shape;401;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02" name="Google Shape;402;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6"/>
          <p:cNvGrpSpPr/>
          <p:nvPr/>
        </p:nvGrpSpPr>
        <p:grpSpPr>
          <a:xfrm>
            <a:off x="457200" y="2692850"/>
            <a:ext cx="776889" cy="621300"/>
            <a:chOff x="457200" y="1378813"/>
            <a:chExt cx="776889" cy="621300"/>
          </a:xfrm>
        </p:grpSpPr>
        <p:sp>
          <p:nvSpPr>
            <p:cNvPr id="404" name="Google Shape;404;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05" name="Google Shape;405;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6"/>
          <p:cNvGrpSpPr/>
          <p:nvPr/>
        </p:nvGrpSpPr>
        <p:grpSpPr>
          <a:xfrm>
            <a:off x="457200" y="3390350"/>
            <a:ext cx="776889" cy="621300"/>
            <a:chOff x="457200" y="1378813"/>
            <a:chExt cx="776889" cy="621300"/>
          </a:xfrm>
        </p:grpSpPr>
        <p:sp>
          <p:nvSpPr>
            <p:cNvPr id="407" name="Google Shape;40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08" name="Google Shape;40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6"/>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6"/>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6"/>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6"/>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6" name="Google Shape;416;p36"/>
          <p:cNvGrpSpPr/>
          <p:nvPr/>
        </p:nvGrpSpPr>
        <p:grpSpPr>
          <a:xfrm>
            <a:off x="469500" y="4083075"/>
            <a:ext cx="776889" cy="621300"/>
            <a:chOff x="457200" y="1378813"/>
            <a:chExt cx="776889" cy="621300"/>
          </a:xfrm>
        </p:grpSpPr>
        <p:sp>
          <p:nvSpPr>
            <p:cNvPr id="417" name="Google Shape;41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18" name="Google Shape;41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6"/>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22" name="Shape 422"/>
        <p:cNvGrpSpPr/>
        <p:nvPr/>
      </p:nvGrpSpPr>
      <p:grpSpPr>
        <a:xfrm>
          <a:off x="0" y="0"/>
          <a:ext cx="0" cy="0"/>
          <a:chOff x="0" y="0"/>
          <a:chExt cx="0" cy="0"/>
        </a:xfrm>
      </p:grpSpPr>
      <p:sp>
        <p:nvSpPr>
          <p:cNvPr id="423" name="Google Shape;423;p37"/>
          <p:cNvSpPr/>
          <p:nvPr/>
        </p:nvSpPr>
        <p:spPr>
          <a:xfrm>
            <a:off x="1352550" y="123782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9" name="Google Shape;429;p37"/>
          <p:cNvGrpSpPr/>
          <p:nvPr/>
        </p:nvGrpSpPr>
        <p:grpSpPr>
          <a:xfrm>
            <a:off x="457200" y="1237825"/>
            <a:ext cx="776900" cy="486300"/>
            <a:chOff x="457200" y="1466425"/>
            <a:chExt cx="776900" cy="486300"/>
          </a:xfrm>
        </p:grpSpPr>
        <p:sp>
          <p:nvSpPr>
            <p:cNvPr id="430" name="Google Shape;430;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1" name="Google Shape;431;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7"/>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7"/>
          <p:cNvSpPr/>
          <p:nvPr/>
        </p:nvSpPr>
        <p:spPr>
          <a:xfrm>
            <a:off x="1352550" y="182890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7"/>
          <p:cNvGrpSpPr/>
          <p:nvPr/>
        </p:nvGrpSpPr>
        <p:grpSpPr>
          <a:xfrm>
            <a:off x="457200" y="1828900"/>
            <a:ext cx="776900" cy="486300"/>
            <a:chOff x="457200" y="1466425"/>
            <a:chExt cx="776900" cy="486300"/>
          </a:xfrm>
        </p:grpSpPr>
        <p:sp>
          <p:nvSpPr>
            <p:cNvPr id="435" name="Google Shape;435;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6" name="Google Shape;436;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7"/>
          <p:cNvSpPr/>
          <p:nvPr/>
        </p:nvSpPr>
        <p:spPr>
          <a:xfrm>
            <a:off x="1352550" y="241997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7"/>
          <p:cNvGrpSpPr/>
          <p:nvPr/>
        </p:nvGrpSpPr>
        <p:grpSpPr>
          <a:xfrm>
            <a:off x="457200" y="2419975"/>
            <a:ext cx="776900" cy="486300"/>
            <a:chOff x="457200" y="1466425"/>
            <a:chExt cx="776900" cy="486300"/>
          </a:xfrm>
        </p:grpSpPr>
        <p:sp>
          <p:nvSpPr>
            <p:cNvPr id="439" name="Google Shape;439;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40" name="Google Shape;440;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7"/>
          <p:cNvSpPr/>
          <p:nvPr/>
        </p:nvSpPr>
        <p:spPr>
          <a:xfrm>
            <a:off x="1352550" y="301105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457200" y="3011050"/>
            <a:ext cx="776900" cy="486300"/>
            <a:chOff x="457200" y="1466425"/>
            <a:chExt cx="776900" cy="486300"/>
          </a:xfrm>
        </p:grpSpPr>
        <p:sp>
          <p:nvSpPr>
            <p:cNvPr id="443" name="Google Shape;443;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44" name="Google Shape;444;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7"/>
          <p:cNvSpPr/>
          <p:nvPr/>
        </p:nvSpPr>
        <p:spPr>
          <a:xfrm>
            <a:off x="1352550" y="3602138"/>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7"/>
          <p:cNvGrpSpPr/>
          <p:nvPr/>
        </p:nvGrpSpPr>
        <p:grpSpPr>
          <a:xfrm>
            <a:off x="457200" y="3602137"/>
            <a:ext cx="776900" cy="486300"/>
            <a:chOff x="457200" y="1466425"/>
            <a:chExt cx="776900" cy="486300"/>
          </a:xfrm>
        </p:grpSpPr>
        <p:sp>
          <p:nvSpPr>
            <p:cNvPr id="447" name="Google Shape;447;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48" name="Google Shape;448;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7"/>
          <p:cNvSpPr/>
          <p:nvPr/>
        </p:nvSpPr>
        <p:spPr>
          <a:xfrm>
            <a:off x="1352550" y="4193263"/>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200" y="4193262"/>
            <a:ext cx="776900" cy="486300"/>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52" name="Google Shape;452;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7"/>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7"/>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7"/>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37"/>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59" name="Shape 459"/>
        <p:cNvGrpSpPr/>
        <p:nvPr/>
      </p:nvGrpSpPr>
      <p:grpSpPr>
        <a:xfrm>
          <a:off x="0" y="0"/>
          <a:ext cx="0" cy="0"/>
          <a:chOff x="0" y="0"/>
          <a:chExt cx="0" cy="0"/>
        </a:xfrm>
      </p:grpSpPr>
      <p:sp>
        <p:nvSpPr>
          <p:cNvPr id="460" name="Google Shape;460;p38"/>
          <p:cNvSpPr/>
          <p:nvPr/>
        </p:nvSpPr>
        <p:spPr>
          <a:xfrm>
            <a:off x="1254500" y="11616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 name="Google Shape;46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6" name="Google Shape;466;p38"/>
          <p:cNvGrpSpPr/>
          <p:nvPr/>
        </p:nvGrpSpPr>
        <p:grpSpPr>
          <a:xfrm>
            <a:off x="457222" y="1149803"/>
            <a:ext cx="713194" cy="446423"/>
            <a:chOff x="457200" y="1466425"/>
            <a:chExt cx="776900" cy="486300"/>
          </a:xfrm>
        </p:grpSpPr>
        <p:sp>
          <p:nvSpPr>
            <p:cNvPr id="467" name="Google Shape;46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68" name="Google Shape;46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8"/>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p:nvPr/>
        </p:nvSpPr>
        <p:spPr>
          <a:xfrm>
            <a:off x="1254500" y="16842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8"/>
          <p:cNvGrpSpPr/>
          <p:nvPr/>
        </p:nvGrpSpPr>
        <p:grpSpPr>
          <a:xfrm>
            <a:off x="457222" y="1672428"/>
            <a:ext cx="713194" cy="446423"/>
            <a:chOff x="457200" y="1466425"/>
            <a:chExt cx="776900" cy="486300"/>
          </a:xfrm>
        </p:grpSpPr>
        <p:sp>
          <p:nvSpPr>
            <p:cNvPr id="472" name="Google Shape;47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73" name="Google Shape;47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8"/>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8"/>
          <p:cNvSpPr/>
          <p:nvPr/>
        </p:nvSpPr>
        <p:spPr>
          <a:xfrm>
            <a:off x="1254475" y="220740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8"/>
          <p:cNvGrpSpPr/>
          <p:nvPr/>
        </p:nvGrpSpPr>
        <p:grpSpPr>
          <a:xfrm>
            <a:off x="457197" y="2195578"/>
            <a:ext cx="713194" cy="446423"/>
            <a:chOff x="457200" y="1466425"/>
            <a:chExt cx="776900" cy="486300"/>
          </a:xfrm>
        </p:grpSpPr>
        <p:sp>
          <p:nvSpPr>
            <p:cNvPr id="477" name="Google Shape;47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78" name="Google Shape;47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p:nvPr/>
        </p:nvSpPr>
        <p:spPr>
          <a:xfrm>
            <a:off x="1254475" y="27300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457197" y="2718203"/>
            <a:ext cx="713194" cy="446423"/>
            <a:chOff x="457200" y="1466425"/>
            <a:chExt cx="776900" cy="486300"/>
          </a:xfrm>
        </p:grpSpPr>
        <p:sp>
          <p:nvSpPr>
            <p:cNvPr id="482" name="Google Shape;48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83" name="Google Shape;48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8"/>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8"/>
          <p:cNvSpPr/>
          <p:nvPr/>
        </p:nvSpPr>
        <p:spPr>
          <a:xfrm>
            <a:off x="1254500" y="32526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8"/>
          <p:cNvGrpSpPr/>
          <p:nvPr/>
        </p:nvGrpSpPr>
        <p:grpSpPr>
          <a:xfrm>
            <a:off x="457222" y="3240828"/>
            <a:ext cx="713194" cy="446423"/>
            <a:chOff x="457200" y="1466425"/>
            <a:chExt cx="776900" cy="486300"/>
          </a:xfrm>
        </p:grpSpPr>
        <p:sp>
          <p:nvSpPr>
            <p:cNvPr id="487" name="Google Shape;48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88" name="Google Shape;48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8"/>
          <p:cNvSpPr/>
          <p:nvPr/>
        </p:nvSpPr>
        <p:spPr>
          <a:xfrm>
            <a:off x="1254500" y="377527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8"/>
          <p:cNvGrpSpPr/>
          <p:nvPr/>
        </p:nvGrpSpPr>
        <p:grpSpPr>
          <a:xfrm>
            <a:off x="457222" y="3763453"/>
            <a:ext cx="713194" cy="446423"/>
            <a:chOff x="457200" y="1466425"/>
            <a:chExt cx="776900" cy="486300"/>
          </a:xfrm>
        </p:grpSpPr>
        <p:sp>
          <p:nvSpPr>
            <p:cNvPr id="492" name="Google Shape;49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93" name="Google Shape;49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8"/>
          <p:cNvSpPr/>
          <p:nvPr/>
        </p:nvSpPr>
        <p:spPr>
          <a:xfrm>
            <a:off x="1254500" y="43234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8"/>
          <p:cNvGrpSpPr/>
          <p:nvPr/>
        </p:nvGrpSpPr>
        <p:grpSpPr>
          <a:xfrm>
            <a:off x="457222" y="4311603"/>
            <a:ext cx="713194" cy="446423"/>
            <a:chOff x="457200" y="1466425"/>
            <a:chExt cx="776900" cy="486300"/>
          </a:xfrm>
        </p:grpSpPr>
        <p:sp>
          <p:nvSpPr>
            <p:cNvPr id="497" name="Google Shape;49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98" name="Google Shape;49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8"/>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01" name="Shape 501"/>
        <p:cNvGrpSpPr/>
        <p:nvPr/>
      </p:nvGrpSpPr>
      <p:grpSpPr>
        <a:xfrm>
          <a:off x="0" y="0"/>
          <a:ext cx="0" cy="0"/>
          <a:chOff x="0" y="0"/>
          <a:chExt cx="0" cy="0"/>
        </a:xfrm>
      </p:grpSpPr>
      <p:sp>
        <p:nvSpPr>
          <p:cNvPr id="502" name="Google Shape;502;p39"/>
          <p:cNvSpPr/>
          <p:nvPr/>
        </p:nvSpPr>
        <p:spPr>
          <a:xfrm>
            <a:off x="1149776" y="1160075"/>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9"/>
          <p:cNvGrpSpPr/>
          <p:nvPr/>
        </p:nvGrpSpPr>
        <p:grpSpPr>
          <a:xfrm>
            <a:off x="457209" y="1149761"/>
            <a:ext cx="619500" cy="387776"/>
            <a:chOff x="457200" y="1466425"/>
            <a:chExt cx="776900" cy="486300"/>
          </a:xfrm>
        </p:grpSpPr>
        <p:sp>
          <p:nvSpPr>
            <p:cNvPr id="504" name="Google Shape;50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05" name="Google Shape;50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06" name="Google Shape;506;p39"/>
          <p:cNvSpPr/>
          <p:nvPr/>
        </p:nvSpPr>
        <p:spPr>
          <a:xfrm>
            <a:off x="1149776" y="1614053"/>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9"/>
          <p:cNvGrpSpPr/>
          <p:nvPr/>
        </p:nvGrpSpPr>
        <p:grpSpPr>
          <a:xfrm>
            <a:off x="457209" y="1603738"/>
            <a:ext cx="619500" cy="387776"/>
            <a:chOff x="457200" y="1466425"/>
            <a:chExt cx="776900" cy="486300"/>
          </a:xfrm>
        </p:grpSpPr>
        <p:sp>
          <p:nvSpPr>
            <p:cNvPr id="508" name="Google Shape;50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09" name="Google Shape;50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0" name="Google Shape;510;p39"/>
          <p:cNvSpPr/>
          <p:nvPr/>
        </p:nvSpPr>
        <p:spPr>
          <a:xfrm>
            <a:off x="1149750" y="2068486"/>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187" y="2058172"/>
            <a:ext cx="619500" cy="387776"/>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4" name="Google Shape;514;p39"/>
          <p:cNvSpPr/>
          <p:nvPr/>
        </p:nvSpPr>
        <p:spPr>
          <a:xfrm>
            <a:off x="1149750" y="2522464"/>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9"/>
          <p:cNvGrpSpPr/>
          <p:nvPr/>
        </p:nvGrpSpPr>
        <p:grpSpPr>
          <a:xfrm>
            <a:off x="457187" y="2512150"/>
            <a:ext cx="619500" cy="387776"/>
            <a:chOff x="457200" y="1466425"/>
            <a:chExt cx="776900" cy="486300"/>
          </a:xfrm>
        </p:grpSpPr>
        <p:sp>
          <p:nvSpPr>
            <p:cNvPr id="516" name="Google Shape;516;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17" name="Google Shape;517;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8" name="Google Shape;518;p39"/>
          <p:cNvSpPr/>
          <p:nvPr/>
        </p:nvSpPr>
        <p:spPr>
          <a:xfrm>
            <a:off x="1149776" y="297644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9"/>
          <p:cNvGrpSpPr/>
          <p:nvPr/>
        </p:nvGrpSpPr>
        <p:grpSpPr>
          <a:xfrm>
            <a:off x="457209" y="2966128"/>
            <a:ext cx="619500" cy="387776"/>
            <a:chOff x="457200" y="1466425"/>
            <a:chExt cx="776900" cy="486300"/>
          </a:xfrm>
        </p:grpSpPr>
        <p:sp>
          <p:nvSpPr>
            <p:cNvPr id="520" name="Google Shape;52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21" name="Google Shape;52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2" name="Google Shape;522;p39"/>
          <p:cNvSpPr/>
          <p:nvPr/>
        </p:nvSpPr>
        <p:spPr>
          <a:xfrm>
            <a:off x="1149776" y="343041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9"/>
          <p:cNvGrpSpPr/>
          <p:nvPr/>
        </p:nvGrpSpPr>
        <p:grpSpPr>
          <a:xfrm>
            <a:off x="457209" y="3420106"/>
            <a:ext cx="619500" cy="387776"/>
            <a:chOff x="457200" y="1466425"/>
            <a:chExt cx="776900" cy="486300"/>
          </a:xfrm>
        </p:grpSpPr>
        <p:sp>
          <p:nvSpPr>
            <p:cNvPr id="524" name="Google Shape;52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25" name="Google Shape;52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6" name="Google Shape;526;p39"/>
          <p:cNvSpPr/>
          <p:nvPr/>
        </p:nvSpPr>
        <p:spPr>
          <a:xfrm>
            <a:off x="1149776" y="390656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39"/>
          <p:cNvGrpSpPr/>
          <p:nvPr/>
        </p:nvGrpSpPr>
        <p:grpSpPr>
          <a:xfrm>
            <a:off x="457209" y="3896256"/>
            <a:ext cx="619500" cy="387776"/>
            <a:chOff x="457200" y="1466425"/>
            <a:chExt cx="776900" cy="486300"/>
          </a:xfrm>
        </p:grpSpPr>
        <p:sp>
          <p:nvSpPr>
            <p:cNvPr id="528" name="Google Shape;52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29" name="Google Shape;52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0" name="Google Shape;530;p39"/>
          <p:cNvSpPr/>
          <p:nvPr/>
        </p:nvSpPr>
        <p:spPr>
          <a:xfrm>
            <a:off x="1149776" y="439300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9"/>
          <p:cNvGrpSpPr/>
          <p:nvPr/>
        </p:nvGrpSpPr>
        <p:grpSpPr>
          <a:xfrm>
            <a:off x="457209" y="4382688"/>
            <a:ext cx="619500" cy="387776"/>
            <a:chOff x="457200" y="1466425"/>
            <a:chExt cx="776900" cy="486300"/>
          </a:xfrm>
        </p:grpSpPr>
        <p:sp>
          <p:nvSpPr>
            <p:cNvPr id="532" name="Google Shape;53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33" name="Google Shape;53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4" name="Google Shape;5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6" name="Google Shape;5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 name="Google Shape;53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8" name="Google Shape;5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39"/>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0" name="Google Shape;540;p39"/>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1" name="Google Shape;541;p39"/>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2" name="Google Shape;542;p39"/>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3" name="Google Shape;543;p39"/>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39"/>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5" name="Google Shape;545;p39"/>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6" name="Google Shape;546;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7" name="Google Shape;547;p39"/>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48" name="Shape 548"/>
        <p:cNvGrpSpPr/>
        <p:nvPr/>
      </p:nvGrpSpPr>
      <p:grpSpPr>
        <a:xfrm>
          <a:off x="0" y="0"/>
          <a:ext cx="0" cy="0"/>
          <a:chOff x="0" y="0"/>
          <a:chExt cx="0" cy="0"/>
        </a:xfrm>
      </p:grpSpPr>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56" name="Google Shape;556;p40"/>
          <p:cNvGrpSpPr/>
          <p:nvPr/>
        </p:nvGrpSpPr>
        <p:grpSpPr>
          <a:xfrm>
            <a:off x="457181" y="1345103"/>
            <a:ext cx="533372" cy="533480"/>
            <a:chOff x="457200" y="1378813"/>
            <a:chExt cx="695400" cy="695450"/>
          </a:xfrm>
        </p:grpSpPr>
        <p:sp>
          <p:nvSpPr>
            <p:cNvPr id="557" name="Google Shape;557;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8" name="Google Shape;558;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0"/>
          <p:cNvGrpSpPr/>
          <p:nvPr/>
        </p:nvGrpSpPr>
        <p:grpSpPr>
          <a:xfrm>
            <a:off x="3228956" y="1345103"/>
            <a:ext cx="533372" cy="533480"/>
            <a:chOff x="457200" y="1378813"/>
            <a:chExt cx="695400" cy="695450"/>
          </a:xfrm>
        </p:grpSpPr>
        <p:sp>
          <p:nvSpPr>
            <p:cNvPr id="560" name="Google Shape;560;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61" name="Google Shape;561;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2" name="Google Shape;562;p40"/>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64" name="Google Shape;564;p40"/>
          <p:cNvGrpSpPr/>
          <p:nvPr/>
        </p:nvGrpSpPr>
        <p:grpSpPr>
          <a:xfrm>
            <a:off x="6134081" y="1345853"/>
            <a:ext cx="533372" cy="533480"/>
            <a:chOff x="457200" y="1378813"/>
            <a:chExt cx="695400" cy="695450"/>
          </a:xfrm>
        </p:grpSpPr>
        <p:sp>
          <p:nvSpPr>
            <p:cNvPr id="565" name="Google Shape;565;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66" name="Google Shape;566;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7" name="Google Shape;567;p40"/>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9" name="Google Shape;569;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70" name="Shape 570"/>
        <p:cNvGrpSpPr/>
        <p:nvPr/>
      </p:nvGrpSpPr>
      <p:grpSpPr>
        <a:xfrm>
          <a:off x="0" y="0"/>
          <a:ext cx="0" cy="0"/>
          <a:chOff x="0" y="0"/>
          <a:chExt cx="0" cy="0"/>
        </a:xfrm>
      </p:grpSpPr>
      <p:sp>
        <p:nvSpPr>
          <p:cNvPr id="571" name="Google Shape;57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3" name="Google Shape;57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 name="Google Shape;57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6" name="Google Shape;576;p41"/>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78" name="Google Shape;578;p41"/>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79" name="Google Shape;579;p41"/>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2" name="Google Shape;582;p41"/>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3" name="Google Shape;583;p41"/>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84" name="Google Shape;584;p41"/>
          <p:cNvGrpSpPr/>
          <p:nvPr/>
        </p:nvGrpSpPr>
        <p:grpSpPr>
          <a:xfrm>
            <a:off x="6134054" y="1345850"/>
            <a:ext cx="2298699" cy="533482"/>
            <a:chOff x="457164" y="1378809"/>
            <a:chExt cx="2997000" cy="695454"/>
          </a:xfrm>
        </p:grpSpPr>
        <p:sp>
          <p:nvSpPr>
            <p:cNvPr id="585" name="Google Shape;585;p41"/>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6" name="Google Shape;586;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7" name="Google Shape;587;p41"/>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9" name="Google Shape;589;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41"/>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91" name="Google Shape;591;p41"/>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92" name="Google Shape;592;p41"/>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593" name="Shape 593"/>
        <p:cNvGrpSpPr/>
        <p:nvPr/>
      </p:nvGrpSpPr>
      <p:grpSpPr>
        <a:xfrm>
          <a:off x="0" y="0"/>
          <a:ext cx="0" cy="0"/>
          <a:chOff x="0" y="0"/>
          <a:chExt cx="0" cy="0"/>
        </a:xfrm>
      </p:grpSpPr>
      <p:pic>
        <p:nvPicPr>
          <p:cNvPr id="594" name="Google Shape;59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95" name="Google Shape;59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9" name="Google Shape;59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0" name="Google Shape;60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2" name="Google Shape;60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5" name="Google Shape;60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06" name="Google Shape;60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8" name="Google Shape;60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09" name="Shape 609"/>
        <p:cNvGrpSpPr/>
        <p:nvPr/>
      </p:nvGrpSpPr>
      <p:grpSpPr>
        <a:xfrm>
          <a:off x="0" y="0"/>
          <a:ext cx="0" cy="0"/>
          <a:chOff x="0" y="0"/>
          <a:chExt cx="0" cy="0"/>
        </a:xfrm>
      </p:grpSpPr>
      <p:grpSp>
        <p:nvGrpSpPr>
          <p:cNvPr id="610" name="Google Shape;610;p43"/>
          <p:cNvGrpSpPr/>
          <p:nvPr/>
        </p:nvGrpSpPr>
        <p:grpSpPr>
          <a:xfrm>
            <a:off x="453220" y="1424000"/>
            <a:ext cx="743726" cy="530949"/>
            <a:chOff x="453220" y="1424000"/>
            <a:chExt cx="743726" cy="530949"/>
          </a:xfrm>
        </p:grpSpPr>
        <p:sp>
          <p:nvSpPr>
            <p:cNvPr id="611" name="Google Shape;611;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2" name="Google Shape;612;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13" name="Google Shape;613;p43"/>
          <p:cNvGrpSpPr/>
          <p:nvPr/>
        </p:nvGrpSpPr>
        <p:grpSpPr>
          <a:xfrm>
            <a:off x="453233" y="2276300"/>
            <a:ext cx="743726" cy="530949"/>
            <a:chOff x="453233" y="2276300"/>
            <a:chExt cx="743726" cy="530949"/>
          </a:xfrm>
        </p:grpSpPr>
        <p:sp>
          <p:nvSpPr>
            <p:cNvPr id="614" name="Google Shape;61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5" name="Google Shape;61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16" name="Google Shape;616;p43"/>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3"/>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3"/>
          <p:cNvGrpSpPr/>
          <p:nvPr/>
        </p:nvGrpSpPr>
        <p:grpSpPr>
          <a:xfrm>
            <a:off x="453233" y="3128588"/>
            <a:ext cx="743726" cy="530949"/>
            <a:chOff x="453233" y="3128588"/>
            <a:chExt cx="743726" cy="530949"/>
          </a:xfrm>
        </p:grpSpPr>
        <p:sp>
          <p:nvSpPr>
            <p:cNvPr id="627" name="Google Shape;627;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3"/>
          <p:cNvGrpSpPr/>
          <p:nvPr/>
        </p:nvGrpSpPr>
        <p:grpSpPr>
          <a:xfrm>
            <a:off x="453233" y="3952200"/>
            <a:ext cx="743726" cy="530949"/>
            <a:chOff x="453233" y="3952200"/>
            <a:chExt cx="743726" cy="530949"/>
          </a:xfrm>
        </p:grpSpPr>
        <p:sp>
          <p:nvSpPr>
            <p:cNvPr id="630" name="Google Shape;630;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2" name="Google Shape;632;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36" name="Shape 636"/>
        <p:cNvGrpSpPr/>
        <p:nvPr/>
      </p:nvGrpSpPr>
      <p:grpSpPr>
        <a:xfrm>
          <a:off x="0" y="0"/>
          <a:ext cx="0" cy="0"/>
          <a:chOff x="0" y="0"/>
          <a:chExt cx="0" cy="0"/>
        </a:xfrm>
      </p:grpSpPr>
      <p:sp>
        <p:nvSpPr>
          <p:cNvPr id="637" name="Google Shape;637;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8" name="Google Shape;638;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39" name="Google Shape;63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41" name="Google Shape;641;p44"/>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4" name="Google Shape;64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6" name="Google Shape;64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7" name="Google Shape;64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1" name="Google Shape;651;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2" name="Google Shape;652;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55" name="Shape 655"/>
        <p:cNvGrpSpPr/>
        <p:nvPr/>
      </p:nvGrpSpPr>
      <p:grpSpPr>
        <a:xfrm>
          <a:off x="0" y="0"/>
          <a:ext cx="0" cy="0"/>
          <a:chOff x="0" y="0"/>
          <a:chExt cx="0" cy="0"/>
        </a:xfrm>
      </p:grpSpPr>
      <p:sp>
        <p:nvSpPr>
          <p:cNvPr id="656" name="Google Shape;65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7" name="Google Shape;65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58" name="Google Shape;65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9" name="Google Shape;65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60" name="Google Shape;660;p4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0" name="Google Shape;67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1" name="Google Shape;67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78" name="Shape 678"/>
        <p:cNvGrpSpPr/>
        <p:nvPr/>
      </p:nvGrpSpPr>
      <p:grpSpPr>
        <a:xfrm>
          <a:off x="0" y="0"/>
          <a:ext cx="0" cy="0"/>
          <a:chOff x="0" y="0"/>
          <a:chExt cx="0" cy="0"/>
        </a:xfrm>
      </p:grpSpPr>
      <p:grpSp>
        <p:nvGrpSpPr>
          <p:cNvPr id="679" name="Google Shape;679;p46"/>
          <p:cNvGrpSpPr/>
          <p:nvPr/>
        </p:nvGrpSpPr>
        <p:grpSpPr>
          <a:xfrm>
            <a:off x="453220" y="1424000"/>
            <a:ext cx="743726" cy="530949"/>
            <a:chOff x="453220" y="1424000"/>
            <a:chExt cx="743726" cy="530949"/>
          </a:xfrm>
        </p:grpSpPr>
        <p:sp>
          <p:nvSpPr>
            <p:cNvPr id="680" name="Google Shape;680;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1" name="Google Shape;681;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82" name="Google Shape;682;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3" name="Google Shape;683;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4" name="Google Shape;684;p46"/>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7" name="Google Shape;687;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0" name="Google Shape;690;p46"/>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3" name="Google Shape;693;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4" name="Google Shape;694;p46"/>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6"/>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6"/>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98" name="Shape 698"/>
        <p:cNvGrpSpPr/>
        <p:nvPr/>
      </p:nvGrpSpPr>
      <p:grpSpPr>
        <a:xfrm>
          <a:off x="0" y="0"/>
          <a:ext cx="0" cy="0"/>
          <a:chOff x="0" y="0"/>
          <a:chExt cx="0" cy="0"/>
        </a:xfrm>
      </p:grpSpPr>
      <p:sp>
        <p:nvSpPr>
          <p:cNvPr id="699" name="Google Shape;699;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0" name="Google Shape;700;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1" name="Google Shape;701;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2" name="Google Shape;702;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3" name="Google Shape;703;p47"/>
          <p:cNvSpPr/>
          <p:nvPr/>
        </p:nvSpPr>
        <p:spPr>
          <a:xfrm>
            <a:off x="1352725"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6" name="Google Shape;70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8" name="Google Shape;70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9" name="Google Shape;709;p47"/>
          <p:cNvSpPr/>
          <p:nvPr/>
        </p:nvSpPr>
        <p:spPr>
          <a:xfrm>
            <a:off x="1352725"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352725"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352725"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3" name="Google Shape;713;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4" name="Google Shape;714;p4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47"/>
          <p:cNvSpPr txBox="1"/>
          <p:nvPr>
            <p:ph idx="3" type="subTitle"/>
          </p:nvPr>
        </p:nvSpPr>
        <p:spPr>
          <a:xfrm>
            <a:off x="175"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7"/>
          <p:cNvSpPr txBox="1"/>
          <p:nvPr>
            <p:ph idx="4" type="subTitle"/>
          </p:nvPr>
        </p:nvSpPr>
        <p:spPr>
          <a:xfrm>
            <a:off x="175"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7"/>
          <p:cNvSpPr txBox="1"/>
          <p:nvPr>
            <p:ph idx="5" type="subTitle"/>
          </p:nvPr>
        </p:nvSpPr>
        <p:spPr>
          <a:xfrm>
            <a:off x="175"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21" name="Shape 721"/>
        <p:cNvGrpSpPr/>
        <p:nvPr/>
      </p:nvGrpSpPr>
      <p:grpSpPr>
        <a:xfrm>
          <a:off x="0" y="0"/>
          <a:ext cx="0" cy="0"/>
          <a:chOff x="0" y="0"/>
          <a:chExt cx="0" cy="0"/>
        </a:xfrm>
      </p:grpSpPr>
      <p:grpSp>
        <p:nvGrpSpPr>
          <p:cNvPr id="722" name="Google Shape;722;p48"/>
          <p:cNvGrpSpPr/>
          <p:nvPr/>
        </p:nvGrpSpPr>
        <p:grpSpPr>
          <a:xfrm>
            <a:off x="453220" y="1424000"/>
            <a:ext cx="743726" cy="530949"/>
            <a:chOff x="453220" y="1424000"/>
            <a:chExt cx="743726" cy="530949"/>
          </a:xfrm>
        </p:grpSpPr>
        <p:sp>
          <p:nvSpPr>
            <p:cNvPr id="723" name="Google Shape;723;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4" name="Google Shape;724;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25" name="Google Shape;725;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6" name="Google Shape;726;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27" name="Google Shape;727;p48"/>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9" name="Google Shape;729;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0" name="Google Shape;730;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1" name="Google Shape;731;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2" name="Google Shape;732;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3" name="Google Shape;733;p48"/>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6" name="Google Shape;736;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37" name="Google Shape;737;p4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4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Blue)">
  <p:cSld name="CUSTOM_2_7_1_4_1">
    <p:spTree>
      <p:nvGrpSpPr>
        <p:cNvPr id="741" name="Shape 741"/>
        <p:cNvGrpSpPr/>
        <p:nvPr/>
      </p:nvGrpSpPr>
      <p:grpSpPr>
        <a:xfrm>
          <a:off x="0" y="0"/>
          <a:ext cx="0" cy="0"/>
          <a:chOff x="0" y="0"/>
          <a:chExt cx="0" cy="0"/>
        </a:xfrm>
      </p:grpSpPr>
      <p:sp>
        <p:nvSpPr>
          <p:cNvPr id="742" name="Google Shape;742;p49"/>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4" name="Google Shape;744;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5" name="Google Shape;745;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6" name="Google Shape;746;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7" name="Google Shape;747;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49"/>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49"/>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9"/>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9"/>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49"/>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4" name="Google Shape;754;p49"/>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9"/>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57" name="Google Shape;757;p49"/>
          <p:cNvGrpSpPr/>
          <p:nvPr/>
        </p:nvGrpSpPr>
        <p:grpSpPr>
          <a:xfrm>
            <a:off x="450683" y="1358000"/>
            <a:ext cx="743726" cy="530949"/>
            <a:chOff x="450683" y="1358000"/>
            <a:chExt cx="743726" cy="530949"/>
          </a:xfrm>
        </p:grpSpPr>
        <p:sp>
          <p:nvSpPr>
            <p:cNvPr id="758" name="Google Shape;758;p49"/>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9" name="Google Shape;759;p49"/>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0" name="Google Shape;760;p49"/>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1" name="Google Shape;761;p49"/>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2" name="Google Shape;762;p49"/>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3" name="Google Shape;763;p49"/>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4" name="Google Shape;764;p49"/>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49"/>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6" name="Google Shape;766;p49"/>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7" name="Google Shape;767;p49"/>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68" name="Google Shape;768;p4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1">
  <p:cSld name="CUSTOM_2_7_1_4_1_3">
    <p:spTree>
      <p:nvGrpSpPr>
        <p:cNvPr id="769" name="Shape 769"/>
        <p:cNvGrpSpPr/>
        <p:nvPr/>
      </p:nvGrpSpPr>
      <p:grpSpPr>
        <a:xfrm>
          <a:off x="0" y="0"/>
          <a:ext cx="0" cy="0"/>
          <a:chOff x="0" y="0"/>
          <a:chExt cx="0" cy="0"/>
        </a:xfrm>
      </p:grpSpPr>
      <p:sp>
        <p:nvSpPr>
          <p:cNvPr id="770" name="Google Shape;770;p50"/>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2" name="Google Shape;772;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3" name="Google Shape;773;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5" name="Google Shape;775;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6" name="Google Shape;776;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50"/>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0"/>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0"/>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0"/>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85" name="Google Shape;785;p50"/>
          <p:cNvGrpSpPr/>
          <p:nvPr/>
        </p:nvGrpSpPr>
        <p:grpSpPr>
          <a:xfrm>
            <a:off x="450683" y="1358000"/>
            <a:ext cx="743726" cy="530949"/>
            <a:chOff x="450683" y="1358000"/>
            <a:chExt cx="743726" cy="530949"/>
          </a:xfrm>
        </p:grpSpPr>
        <p:sp>
          <p:nvSpPr>
            <p:cNvPr id="786" name="Google Shape;786;p5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7" name="Google Shape;787;p5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88" name="Google Shape;788;p5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9" name="Google Shape;789;p5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0" name="Google Shape;790;p5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91" name="Google Shape;791;p5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2" name="Google Shape;792;p5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93" name="Google Shape;793;p5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4" name="Google Shape;794;p5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95" name="Google Shape;795;p5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96" name="Google Shape;796;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97" name="Shape 797"/>
        <p:cNvGrpSpPr/>
        <p:nvPr/>
      </p:nvGrpSpPr>
      <p:grpSpPr>
        <a:xfrm>
          <a:off x="0" y="0"/>
          <a:ext cx="0" cy="0"/>
          <a:chOff x="0" y="0"/>
          <a:chExt cx="0" cy="0"/>
        </a:xfrm>
      </p:grpSpPr>
      <p:sp>
        <p:nvSpPr>
          <p:cNvPr id="798" name="Google Shape;798;p51"/>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00" name="Google Shape;80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1" name="Google Shape;80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2" name="Google Shape;802;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3" name="Google Shape;80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4" name="Google Shape;804;p51"/>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1"/>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1"/>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51"/>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1"/>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51"/>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814" name="Google Shape;814;p51"/>
          <p:cNvGrpSpPr/>
          <p:nvPr/>
        </p:nvGrpSpPr>
        <p:grpSpPr>
          <a:xfrm>
            <a:off x="453220" y="1347800"/>
            <a:ext cx="743726" cy="530949"/>
            <a:chOff x="453220" y="1347800"/>
            <a:chExt cx="743726" cy="530949"/>
          </a:xfrm>
        </p:grpSpPr>
        <p:sp>
          <p:nvSpPr>
            <p:cNvPr id="815" name="Google Shape;815;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6" name="Google Shape;816;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17" name="Google Shape;817;p51"/>
          <p:cNvGrpSpPr/>
          <p:nvPr/>
        </p:nvGrpSpPr>
        <p:grpSpPr>
          <a:xfrm>
            <a:off x="453233" y="2758813"/>
            <a:ext cx="743726" cy="530949"/>
            <a:chOff x="453233" y="2200100"/>
            <a:chExt cx="743726" cy="530949"/>
          </a:xfrm>
        </p:grpSpPr>
        <p:sp>
          <p:nvSpPr>
            <p:cNvPr id="818" name="Google Shape;818;p51"/>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9" name="Google Shape;819;p51"/>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0" name="Google Shape;820;p51"/>
          <p:cNvGrpSpPr/>
          <p:nvPr/>
        </p:nvGrpSpPr>
        <p:grpSpPr>
          <a:xfrm>
            <a:off x="453233" y="3442525"/>
            <a:ext cx="743726" cy="530949"/>
            <a:chOff x="453233" y="3052388"/>
            <a:chExt cx="743726" cy="530949"/>
          </a:xfrm>
        </p:grpSpPr>
        <p:sp>
          <p:nvSpPr>
            <p:cNvPr id="821" name="Google Shape;821;p51"/>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2" name="Google Shape;822;p51"/>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3" name="Google Shape;823;p51"/>
          <p:cNvGrpSpPr/>
          <p:nvPr/>
        </p:nvGrpSpPr>
        <p:grpSpPr>
          <a:xfrm>
            <a:off x="453233" y="4126238"/>
            <a:ext cx="743726" cy="530949"/>
            <a:chOff x="453233" y="3876000"/>
            <a:chExt cx="743726" cy="530949"/>
          </a:xfrm>
        </p:grpSpPr>
        <p:sp>
          <p:nvSpPr>
            <p:cNvPr id="824" name="Google Shape;824;p51"/>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5" name="Google Shape;825;p51"/>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6" name="Google Shape;826;p51"/>
          <p:cNvGrpSpPr/>
          <p:nvPr/>
        </p:nvGrpSpPr>
        <p:grpSpPr>
          <a:xfrm>
            <a:off x="453220" y="2042925"/>
            <a:ext cx="743726" cy="530949"/>
            <a:chOff x="453220" y="1347800"/>
            <a:chExt cx="743726" cy="530949"/>
          </a:xfrm>
        </p:grpSpPr>
        <p:sp>
          <p:nvSpPr>
            <p:cNvPr id="827" name="Google Shape;827;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8" name="Google Shape;828;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29" name="Shape 829"/>
        <p:cNvGrpSpPr/>
        <p:nvPr/>
      </p:nvGrpSpPr>
      <p:grpSpPr>
        <a:xfrm>
          <a:off x="0" y="0"/>
          <a:ext cx="0" cy="0"/>
          <a:chOff x="0" y="0"/>
          <a:chExt cx="0" cy="0"/>
        </a:xfrm>
      </p:grpSpPr>
      <p:sp>
        <p:nvSpPr>
          <p:cNvPr id="830" name="Google Shape;830;p52"/>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32" name="Google Shape;832;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3" name="Google Shape;833;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4" name="Google Shape;834;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5" name="Google Shape;835;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6" name="Google Shape;836;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7" name="Google Shape;837;p52"/>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2" name="Google Shape;842;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3" name="Google Shape;843;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4" name="Google Shape;844;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5" name="Google Shape;845;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6" name="Google Shape;846;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7" name="Google Shape;847;p5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48" name="Shape 848"/>
        <p:cNvGrpSpPr/>
        <p:nvPr/>
      </p:nvGrpSpPr>
      <p:grpSpPr>
        <a:xfrm>
          <a:off x="0" y="0"/>
          <a:ext cx="0" cy="0"/>
          <a:chOff x="0" y="0"/>
          <a:chExt cx="0" cy="0"/>
        </a:xfrm>
      </p:grpSpPr>
      <p:sp>
        <p:nvSpPr>
          <p:cNvPr id="849" name="Google Shape;849;p53"/>
          <p:cNvSpPr/>
          <p:nvPr/>
        </p:nvSpPr>
        <p:spPr>
          <a:xfrm>
            <a:off x="1141275" y="123782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0" name="Google Shape;850;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51" name="Google Shape;851;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52" name="Google Shape;852;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3" name="Google Shape;853;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54" name="Google Shape;854;p53"/>
          <p:cNvSpPr/>
          <p:nvPr/>
        </p:nvSpPr>
        <p:spPr>
          <a:xfrm>
            <a:off x="1141350" y="182890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1141350" y="24199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1141350" y="30110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1141275" y="36021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1141350" y="41932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60" name="Google Shape;860;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61" name="Google Shape;861;p53"/>
          <p:cNvGrpSpPr/>
          <p:nvPr/>
        </p:nvGrpSpPr>
        <p:grpSpPr>
          <a:xfrm>
            <a:off x="429795" y="1274754"/>
            <a:ext cx="577822" cy="412443"/>
            <a:chOff x="453224" y="1424000"/>
            <a:chExt cx="510985" cy="364800"/>
          </a:xfrm>
        </p:grpSpPr>
        <p:sp>
          <p:nvSpPr>
            <p:cNvPr id="862" name="Google Shape;862;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3" name="Google Shape;863;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4" name="Google Shape;864;p53"/>
          <p:cNvGrpSpPr/>
          <p:nvPr/>
        </p:nvGrpSpPr>
        <p:grpSpPr>
          <a:xfrm>
            <a:off x="429795" y="1865844"/>
            <a:ext cx="577822" cy="412443"/>
            <a:chOff x="453224" y="1424000"/>
            <a:chExt cx="510985" cy="364800"/>
          </a:xfrm>
        </p:grpSpPr>
        <p:sp>
          <p:nvSpPr>
            <p:cNvPr id="865" name="Google Shape;865;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6" name="Google Shape;866;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7" name="Google Shape;867;p53"/>
          <p:cNvGrpSpPr/>
          <p:nvPr/>
        </p:nvGrpSpPr>
        <p:grpSpPr>
          <a:xfrm>
            <a:off x="429795" y="2456934"/>
            <a:ext cx="577822" cy="412443"/>
            <a:chOff x="453224" y="1424000"/>
            <a:chExt cx="510985" cy="364800"/>
          </a:xfrm>
        </p:grpSpPr>
        <p:sp>
          <p:nvSpPr>
            <p:cNvPr id="868" name="Google Shape;868;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9" name="Google Shape;869;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0" name="Google Shape;870;p53"/>
          <p:cNvGrpSpPr/>
          <p:nvPr/>
        </p:nvGrpSpPr>
        <p:grpSpPr>
          <a:xfrm>
            <a:off x="429795" y="3048024"/>
            <a:ext cx="577822" cy="412443"/>
            <a:chOff x="453224" y="1424000"/>
            <a:chExt cx="510985" cy="364800"/>
          </a:xfrm>
        </p:grpSpPr>
        <p:sp>
          <p:nvSpPr>
            <p:cNvPr id="871" name="Google Shape;871;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2" name="Google Shape;872;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3" name="Google Shape;873;p53"/>
          <p:cNvGrpSpPr/>
          <p:nvPr/>
        </p:nvGrpSpPr>
        <p:grpSpPr>
          <a:xfrm>
            <a:off x="429795" y="3639114"/>
            <a:ext cx="577822" cy="412443"/>
            <a:chOff x="453224" y="1424000"/>
            <a:chExt cx="510985" cy="364800"/>
          </a:xfrm>
        </p:grpSpPr>
        <p:sp>
          <p:nvSpPr>
            <p:cNvPr id="874" name="Google Shape;874;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5" name="Google Shape;875;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6" name="Google Shape;876;p53"/>
          <p:cNvGrpSpPr/>
          <p:nvPr/>
        </p:nvGrpSpPr>
        <p:grpSpPr>
          <a:xfrm>
            <a:off x="429795" y="4230204"/>
            <a:ext cx="577822" cy="412443"/>
            <a:chOff x="453224" y="1424000"/>
            <a:chExt cx="510985" cy="364800"/>
          </a:xfrm>
        </p:grpSpPr>
        <p:sp>
          <p:nvSpPr>
            <p:cNvPr id="877" name="Google Shape;877;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8" name="Google Shape;878;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9" name="Google Shape;879;p53"/>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3"/>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3"/>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3"/>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3"/>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3"/>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86" name="Shape 886"/>
        <p:cNvGrpSpPr/>
        <p:nvPr/>
      </p:nvGrpSpPr>
      <p:grpSpPr>
        <a:xfrm>
          <a:off x="0" y="0"/>
          <a:ext cx="0" cy="0"/>
          <a:chOff x="0" y="0"/>
          <a:chExt cx="0" cy="0"/>
        </a:xfrm>
      </p:grpSpPr>
      <p:cxnSp>
        <p:nvCxnSpPr>
          <p:cNvPr id="887" name="Google Shape;887;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88" name="Google Shape;888;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89" name="Google Shape;889;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0" name="Google Shape;890;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91" name="Google Shape;89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92" name="Google Shape;89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54"/>
          <p:cNvSpPr/>
          <p:nvPr/>
        </p:nvSpPr>
        <p:spPr>
          <a:xfrm>
            <a:off x="1045025" y="431966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54"/>
          <p:cNvGrpSpPr/>
          <p:nvPr/>
        </p:nvGrpSpPr>
        <p:grpSpPr>
          <a:xfrm>
            <a:off x="445468" y="4367943"/>
            <a:ext cx="491946" cy="359019"/>
            <a:chOff x="463425" y="1453125"/>
            <a:chExt cx="735125" cy="513838"/>
          </a:xfrm>
        </p:grpSpPr>
        <p:sp>
          <p:nvSpPr>
            <p:cNvPr id="895" name="Google Shape;89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6" name="Google Shape;89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7" name="Google Shape;897;p54"/>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54"/>
          <p:cNvSpPr/>
          <p:nvPr/>
        </p:nvSpPr>
        <p:spPr>
          <a:xfrm>
            <a:off x="1045025" y="3783948"/>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 name="Google Shape;899;p54"/>
          <p:cNvGrpSpPr/>
          <p:nvPr/>
        </p:nvGrpSpPr>
        <p:grpSpPr>
          <a:xfrm>
            <a:off x="445468" y="3832229"/>
            <a:ext cx="491946" cy="359019"/>
            <a:chOff x="463425" y="1453125"/>
            <a:chExt cx="735125" cy="513838"/>
          </a:xfrm>
        </p:grpSpPr>
        <p:sp>
          <p:nvSpPr>
            <p:cNvPr id="900" name="Google Shape;900;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1" name="Google Shape;901;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2" name="Google Shape;902;p54"/>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54"/>
          <p:cNvSpPr/>
          <p:nvPr/>
        </p:nvSpPr>
        <p:spPr>
          <a:xfrm>
            <a:off x="1045025" y="324823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54"/>
          <p:cNvGrpSpPr/>
          <p:nvPr/>
        </p:nvGrpSpPr>
        <p:grpSpPr>
          <a:xfrm>
            <a:off x="445468" y="3296514"/>
            <a:ext cx="491946" cy="359019"/>
            <a:chOff x="463425" y="1453125"/>
            <a:chExt cx="735125" cy="513838"/>
          </a:xfrm>
        </p:grpSpPr>
        <p:sp>
          <p:nvSpPr>
            <p:cNvPr id="905" name="Google Shape;90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6" name="Google Shape;90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7" name="Google Shape;907;p54"/>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54"/>
          <p:cNvSpPr/>
          <p:nvPr/>
        </p:nvSpPr>
        <p:spPr>
          <a:xfrm>
            <a:off x="1045025" y="2712519"/>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54"/>
          <p:cNvGrpSpPr/>
          <p:nvPr/>
        </p:nvGrpSpPr>
        <p:grpSpPr>
          <a:xfrm>
            <a:off x="445468" y="2760799"/>
            <a:ext cx="491946" cy="359019"/>
            <a:chOff x="463425" y="1453125"/>
            <a:chExt cx="735125" cy="513838"/>
          </a:xfrm>
        </p:grpSpPr>
        <p:sp>
          <p:nvSpPr>
            <p:cNvPr id="910" name="Google Shape;910;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1" name="Google Shape;911;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2" name="Google Shape;912;p54"/>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54"/>
          <p:cNvSpPr/>
          <p:nvPr/>
        </p:nvSpPr>
        <p:spPr>
          <a:xfrm>
            <a:off x="1045025" y="2176804"/>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54"/>
          <p:cNvGrpSpPr/>
          <p:nvPr/>
        </p:nvGrpSpPr>
        <p:grpSpPr>
          <a:xfrm>
            <a:off x="445468" y="2225085"/>
            <a:ext cx="491946" cy="359019"/>
            <a:chOff x="463425" y="1453125"/>
            <a:chExt cx="735125" cy="513838"/>
          </a:xfrm>
        </p:grpSpPr>
        <p:sp>
          <p:nvSpPr>
            <p:cNvPr id="915" name="Google Shape;91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6" name="Google Shape;91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7" name="Google Shape;917;p54"/>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4"/>
          <p:cNvSpPr/>
          <p:nvPr/>
        </p:nvSpPr>
        <p:spPr>
          <a:xfrm>
            <a:off x="1045025" y="1641090"/>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54"/>
          <p:cNvGrpSpPr/>
          <p:nvPr/>
        </p:nvGrpSpPr>
        <p:grpSpPr>
          <a:xfrm>
            <a:off x="445468" y="1689370"/>
            <a:ext cx="491946" cy="359019"/>
            <a:chOff x="463425" y="1453125"/>
            <a:chExt cx="735125" cy="513838"/>
          </a:xfrm>
        </p:grpSpPr>
        <p:sp>
          <p:nvSpPr>
            <p:cNvPr id="920" name="Google Shape;920;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1" name="Google Shape;921;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2" name="Google Shape;922;p54"/>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54"/>
          <p:cNvSpPr/>
          <p:nvPr/>
        </p:nvSpPr>
        <p:spPr>
          <a:xfrm>
            <a:off x="1045025" y="110537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54"/>
          <p:cNvGrpSpPr/>
          <p:nvPr/>
        </p:nvGrpSpPr>
        <p:grpSpPr>
          <a:xfrm>
            <a:off x="445468" y="1153656"/>
            <a:ext cx="491946" cy="359019"/>
            <a:chOff x="463425" y="1453125"/>
            <a:chExt cx="735125" cy="513838"/>
          </a:xfrm>
        </p:grpSpPr>
        <p:sp>
          <p:nvSpPr>
            <p:cNvPr id="925" name="Google Shape;925;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6" name="Google Shape;926;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7" name="Google Shape;927;p54"/>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29" name="Shape 929"/>
        <p:cNvGrpSpPr/>
        <p:nvPr/>
      </p:nvGrpSpPr>
      <p:grpSpPr>
        <a:xfrm>
          <a:off x="0" y="0"/>
          <a:ext cx="0" cy="0"/>
          <a:chOff x="0" y="0"/>
          <a:chExt cx="0" cy="0"/>
        </a:xfrm>
      </p:grpSpPr>
      <p:cxnSp>
        <p:nvCxnSpPr>
          <p:cNvPr id="930" name="Google Shape;930;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31" name="Google Shape;93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32" name="Google Shape;93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3" name="Google Shape;933;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34" name="Google Shape;934;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35" name="Google Shape;935;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5"/>
          <p:cNvSpPr/>
          <p:nvPr/>
        </p:nvSpPr>
        <p:spPr>
          <a:xfrm>
            <a:off x="1044989" y="3937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55"/>
          <p:cNvGrpSpPr/>
          <p:nvPr/>
        </p:nvGrpSpPr>
        <p:grpSpPr>
          <a:xfrm>
            <a:off x="467219" y="3979913"/>
            <a:ext cx="433430" cy="316319"/>
            <a:chOff x="463425" y="1453125"/>
            <a:chExt cx="735125" cy="513838"/>
          </a:xfrm>
        </p:grpSpPr>
        <p:sp>
          <p:nvSpPr>
            <p:cNvPr id="938" name="Google Shape;93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9" name="Google Shape;93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0" name="Google Shape;940;p55"/>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5"/>
          <p:cNvSpPr/>
          <p:nvPr/>
        </p:nvSpPr>
        <p:spPr>
          <a:xfrm>
            <a:off x="1044989" y="3465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55"/>
          <p:cNvGrpSpPr/>
          <p:nvPr/>
        </p:nvGrpSpPr>
        <p:grpSpPr>
          <a:xfrm>
            <a:off x="467219" y="3507913"/>
            <a:ext cx="433430" cy="316319"/>
            <a:chOff x="463425" y="1453125"/>
            <a:chExt cx="735125" cy="513838"/>
          </a:xfrm>
        </p:grpSpPr>
        <p:sp>
          <p:nvSpPr>
            <p:cNvPr id="943" name="Google Shape;94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4" name="Google Shape;94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5" name="Google Shape;945;p55"/>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5"/>
          <p:cNvSpPr/>
          <p:nvPr/>
        </p:nvSpPr>
        <p:spPr>
          <a:xfrm>
            <a:off x="1044989" y="2993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55"/>
          <p:cNvGrpSpPr/>
          <p:nvPr/>
        </p:nvGrpSpPr>
        <p:grpSpPr>
          <a:xfrm>
            <a:off x="467219" y="3035913"/>
            <a:ext cx="433430" cy="316319"/>
            <a:chOff x="463425" y="1453125"/>
            <a:chExt cx="735125" cy="513838"/>
          </a:xfrm>
        </p:grpSpPr>
        <p:sp>
          <p:nvSpPr>
            <p:cNvPr id="948" name="Google Shape;94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9" name="Google Shape;94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0" name="Google Shape;950;p55"/>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1" name="Google Shape;951;p55"/>
          <p:cNvSpPr/>
          <p:nvPr/>
        </p:nvSpPr>
        <p:spPr>
          <a:xfrm>
            <a:off x="1044989" y="2521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55"/>
          <p:cNvGrpSpPr/>
          <p:nvPr/>
        </p:nvGrpSpPr>
        <p:grpSpPr>
          <a:xfrm>
            <a:off x="467219" y="2563912"/>
            <a:ext cx="433430" cy="316319"/>
            <a:chOff x="463425" y="1453125"/>
            <a:chExt cx="735125" cy="513838"/>
          </a:xfrm>
        </p:grpSpPr>
        <p:sp>
          <p:nvSpPr>
            <p:cNvPr id="953" name="Google Shape;95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4" name="Google Shape;95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5" name="Google Shape;955;p55"/>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55"/>
          <p:cNvSpPr/>
          <p:nvPr/>
        </p:nvSpPr>
        <p:spPr>
          <a:xfrm>
            <a:off x="1044989" y="2049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 name="Google Shape;957;p55"/>
          <p:cNvGrpSpPr/>
          <p:nvPr/>
        </p:nvGrpSpPr>
        <p:grpSpPr>
          <a:xfrm>
            <a:off x="467219" y="2091912"/>
            <a:ext cx="433430" cy="316319"/>
            <a:chOff x="463425" y="1453125"/>
            <a:chExt cx="735125" cy="513838"/>
          </a:xfrm>
        </p:grpSpPr>
        <p:sp>
          <p:nvSpPr>
            <p:cNvPr id="958" name="Google Shape;95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9" name="Google Shape;95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0" name="Google Shape;960;p55"/>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5"/>
          <p:cNvSpPr/>
          <p:nvPr/>
        </p:nvSpPr>
        <p:spPr>
          <a:xfrm>
            <a:off x="1044989" y="1577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 name="Google Shape;962;p55"/>
          <p:cNvGrpSpPr/>
          <p:nvPr/>
        </p:nvGrpSpPr>
        <p:grpSpPr>
          <a:xfrm>
            <a:off x="467219" y="1619912"/>
            <a:ext cx="433430" cy="316319"/>
            <a:chOff x="463425" y="1453125"/>
            <a:chExt cx="735125" cy="513838"/>
          </a:xfrm>
        </p:grpSpPr>
        <p:sp>
          <p:nvSpPr>
            <p:cNvPr id="963" name="Google Shape;96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4" name="Google Shape;96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5" name="Google Shape;965;p55"/>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5"/>
          <p:cNvSpPr/>
          <p:nvPr/>
        </p:nvSpPr>
        <p:spPr>
          <a:xfrm>
            <a:off x="1044989" y="1105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55"/>
          <p:cNvGrpSpPr/>
          <p:nvPr/>
        </p:nvGrpSpPr>
        <p:grpSpPr>
          <a:xfrm>
            <a:off x="467219" y="1147912"/>
            <a:ext cx="433430" cy="316319"/>
            <a:chOff x="463425" y="1453125"/>
            <a:chExt cx="735125" cy="513838"/>
          </a:xfrm>
        </p:grpSpPr>
        <p:sp>
          <p:nvSpPr>
            <p:cNvPr id="968" name="Google Shape;96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9" name="Google Shape;96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70" name="Google Shape;970;p55"/>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55"/>
          <p:cNvSpPr/>
          <p:nvPr/>
        </p:nvSpPr>
        <p:spPr>
          <a:xfrm>
            <a:off x="1044989" y="44172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55"/>
          <p:cNvGrpSpPr/>
          <p:nvPr/>
        </p:nvGrpSpPr>
        <p:grpSpPr>
          <a:xfrm>
            <a:off x="467219" y="4459810"/>
            <a:ext cx="433430" cy="316319"/>
            <a:chOff x="463425" y="1453125"/>
            <a:chExt cx="735125" cy="513838"/>
          </a:xfrm>
        </p:grpSpPr>
        <p:sp>
          <p:nvSpPr>
            <p:cNvPr id="973" name="Google Shape;97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4" name="Google Shape;97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75" name="Google Shape;975;p55"/>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77" name="Shape 977"/>
        <p:cNvGrpSpPr/>
        <p:nvPr/>
      </p:nvGrpSpPr>
      <p:grpSpPr>
        <a:xfrm>
          <a:off x="0" y="0"/>
          <a:ext cx="0" cy="0"/>
          <a:chOff x="0" y="0"/>
          <a:chExt cx="0" cy="0"/>
        </a:xfrm>
      </p:grpSpPr>
      <p:cxnSp>
        <p:nvCxnSpPr>
          <p:cNvPr id="978" name="Google Shape;978;p5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79" name="Google Shape;979;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80" name="Google Shape;980;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1" name="Google Shape;981;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82" name="Google Shape;982;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83" name="Google Shape;983;p56"/>
          <p:cNvGrpSpPr/>
          <p:nvPr/>
        </p:nvGrpSpPr>
        <p:grpSpPr>
          <a:xfrm>
            <a:off x="290151" y="835207"/>
            <a:ext cx="402187" cy="293504"/>
            <a:chOff x="463425" y="1453125"/>
            <a:chExt cx="735125" cy="513838"/>
          </a:xfrm>
        </p:grpSpPr>
        <p:sp>
          <p:nvSpPr>
            <p:cNvPr id="984" name="Google Shape;984;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5" name="Google Shape;985;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86" name="Google Shape;986;p56"/>
          <p:cNvSpPr/>
          <p:nvPr/>
        </p:nvSpPr>
        <p:spPr>
          <a:xfrm>
            <a:off x="780373" y="8004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780373" y="124201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780373" y="168355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780373" y="212508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780373" y="256662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780373" y="300816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780373" y="344970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780373" y="389123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780373" y="43327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56"/>
          <p:cNvGrpSpPr/>
          <p:nvPr/>
        </p:nvGrpSpPr>
        <p:grpSpPr>
          <a:xfrm>
            <a:off x="290151" y="1276878"/>
            <a:ext cx="402187" cy="293504"/>
            <a:chOff x="463425" y="1453125"/>
            <a:chExt cx="735125" cy="513838"/>
          </a:xfrm>
        </p:grpSpPr>
        <p:sp>
          <p:nvSpPr>
            <p:cNvPr id="996" name="Google Shape;996;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7" name="Google Shape;997;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8" name="Google Shape;998;p56"/>
          <p:cNvGrpSpPr/>
          <p:nvPr/>
        </p:nvGrpSpPr>
        <p:grpSpPr>
          <a:xfrm>
            <a:off x="290151" y="1718548"/>
            <a:ext cx="402187" cy="293504"/>
            <a:chOff x="463425" y="1453125"/>
            <a:chExt cx="735125" cy="513838"/>
          </a:xfrm>
        </p:grpSpPr>
        <p:sp>
          <p:nvSpPr>
            <p:cNvPr id="999" name="Google Shape;999;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0" name="Google Shape;1000;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1" name="Google Shape;1001;p56"/>
          <p:cNvGrpSpPr/>
          <p:nvPr/>
        </p:nvGrpSpPr>
        <p:grpSpPr>
          <a:xfrm>
            <a:off x="290151" y="2160219"/>
            <a:ext cx="402187" cy="293504"/>
            <a:chOff x="463425" y="1453125"/>
            <a:chExt cx="735125" cy="513838"/>
          </a:xfrm>
        </p:grpSpPr>
        <p:sp>
          <p:nvSpPr>
            <p:cNvPr id="1002" name="Google Shape;1002;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3" name="Google Shape;1003;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4" name="Google Shape;1004;p56"/>
          <p:cNvGrpSpPr/>
          <p:nvPr/>
        </p:nvGrpSpPr>
        <p:grpSpPr>
          <a:xfrm>
            <a:off x="290151" y="2601890"/>
            <a:ext cx="402187" cy="293504"/>
            <a:chOff x="463425" y="1453125"/>
            <a:chExt cx="735125" cy="513838"/>
          </a:xfrm>
        </p:grpSpPr>
        <p:sp>
          <p:nvSpPr>
            <p:cNvPr id="1005" name="Google Shape;1005;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6" name="Google Shape;1006;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7" name="Google Shape;1007;p56"/>
          <p:cNvGrpSpPr/>
          <p:nvPr/>
        </p:nvGrpSpPr>
        <p:grpSpPr>
          <a:xfrm>
            <a:off x="290151" y="3043561"/>
            <a:ext cx="402187" cy="293504"/>
            <a:chOff x="463425" y="1453125"/>
            <a:chExt cx="735125" cy="513838"/>
          </a:xfrm>
        </p:grpSpPr>
        <p:sp>
          <p:nvSpPr>
            <p:cNvPr id="1008" name="Google Shape;1008;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9" name="Google Shape;1009;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0" name="Google Shape;1010;p56"/>
          <p:cNvGrpSpPr/>
          <p:nvPr/>
        </p:nvGrpSpPr>
        <p:grpSpPr>
          <a:xfrm>
            <a:off x="290151" y="3485231"/>
            <a:ext cx="402187" cy="293504"/>
            <a:chOff x="463425" y="1453125"/>
            <a:chExt cx="735125" cy="513838"/>
          </a:xfrm>
        </p:grpSpPr>
        <p:sp>
          <p:nvSpPr>
            <p:cNvPr id="1011" name="Google Shape;1011;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2" name="Google Shape;1012;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3" name="Google Shape;1013;p56"/>
          <p:cNvGrpSpPr/>
          <p:nvPr/>
        </p:nvGrpSpPr>
        <p:grpSpPr>
          <a:xfrm>
            <a:off x="290151" y="3926902"/>
            <a:ext cx="402187" cy="293504"/>
            <a:chOff x="463425" y="1453125"/>
            <a:chExt cx="735125" cy="513838"/>
          </a:xfrm>
        </p:grpSpPr>
        <p:sp>
          <p:nvSpPr>
            <p:cNvPr id="1014" name="Google Shape;1014;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5" name="Google Shape;1015;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6" name="Google Shape;1016;p56"/>
          <p:cNvGrpSpPr/>
          <p:nvPr/>
        </p:nvGrpSpPr>
        <p:grpSpPr>
          <a:xfrm>
            <a:off x="290151" y="4368573"/>
            <a:ext cx="402187" cy="293504"/>
            <a:chOff x="463425" y="1453125"/>
            <a:chExt cx="735125" cy="513838"/>
          </a:xfrm>
        </p:grpSpPr>
        <p:sp>
          <p:nvSpPr>
            <p:cNvPr id="1017" name="Google Shape;1017;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8" name="Google Shape;1018;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19" name="Google Shape;1019;p56"/>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0" name="Google Shape;1020;p56"/>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6"/>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6"/>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56"/>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6"/>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6"/>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56"/>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6"/>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29" name="Shape 1029"/>
        <p:cNvGrpSpPr/>
        <p:nvPr/>
      </p:nvGrpSpPr>
      <p:grpSpPr>
        <a:xfrm>
          <a:off x="0" y="0"/>
          <a:ext cx="0" cy="0"/>
          <a:chOff x="0" y="0"/>
          <a:chExt cx="0" cy="0"/>
        </a:xfrm>
      </p:grpSpPr>
      <p:pic>
        <p:nvPicPr>
          <p:cNvPr id="1030" name="Google Shape;1030;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1" name="Google Shape;1031;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3" name="Google Shape;1033;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34" name="Google Shape;1034;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35" name="Google Shape;1035;p5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36" name="Google Shape;103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37" name="Shape 1037"/>
        <p:cNvGrpSpPr/>
        <p:nvPr/>
      </p:nvGrpSpPr>
      <p:grpSpPr>
        <a:xfrm>
          <a:off x="0" y="0"/>
          <a:ext cx="0" cy="0"/>
          <a:chOff x="0" y="0"/>
          <a:chExt cx="0" cy="0"/>
        </a:xfrm>
      </p:grpSpPr>
      <p:pic>
        <p:nvPicPr>
          <p:cNvPr id="1038" name="Google Shape;1038;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9" name="Google Shape;1039;p5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0" name="Google Shape;1040;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1" name="Google Shape;1041;p5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42" name="Google Shape;1042;p5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43" name="Google Shape;1043;p5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44" name="Google Shape;1044;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45" name="Shape 1045"/>
        <p:cNvGrpSpPr/>
        <p:nvPr/>
      </p:nvGrpSpPr>
      <p:grpSpPr>
        <a:xfrm>
          <a:off x="0" y="0"/>
          <a:ext cx="0" cy="0"/>
          <a:chOff x="0" y="0"/>
          <a:chExt cx="0" cy="0"/>
        </a:xfrm>
      </p:grpSpPr>
      <p:pic>
        <p:nvPicPr>
          <p:cNvPr id="1046" name="Google Shape;1046;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7" name="Google Shape;1047;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8" name="Google Shape;1048;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49" name="Google Shape;1049;p5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50" name="Google Shape;1050;p5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1" name="Google Shape;1051;p5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52" name="Shape 1052"/>
        <p:cNvGrpSpPr/>
        <p:nvPr/>
      </p:nvGrpSpPr>
      <p:grpSpPr>
        <a:xfrm>
          <a:off x="0" y="0"/>
          <a:ext cx="0" cy="0"/>
          <a:chOff x="0" y="0"/>
          <a:chExt cx="0" cy="0"/>
        </a:xfrm>
      </p:grpSpPr>
      <p:pic>
        <p:nvPicPr>
          <p:cNvPr id="1053" name="Google Shape;1053;p6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54" name="Google Shape;1054;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55" name="Shape 1055"/>
        <p:cNvGrpSpPr/>
        <p:nvPr/>
      </p:nvGrpSpPr>
      <p:grpSpPr>
        <a:xfrm>
          <a:off x="0" y="0"/>
          <a:ext cx="0" cy="0"/>
          <a:chOff x="0" y="0"/>
          <a:chExt cx="0" cy="0"/>
        </a:xfrm>
      </p:grpSpPr>
      <p:pic>
        <p:nvPicPr>
          <p:cNvPr id="1056" name="Google Shape;1056;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7" name="Google Shape;1057;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8" name="Google Shape;1058;p6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59" name="Google Shape;1059;p6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60" name="Google Shape;1060;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61" name="Shape 1061"/>
        <p:cNvGrpSpPr/>
        <p:nvPr/>
      </p:nvGrpSpPr>
      <p:grpSpPr>
        <a:xfrm>
          <a:off x="0" y="0"/>
          <a:ext cx="0" cy="0"/>
          <a:chOff x="0" y="0"/>
          <a:chExt cx="0" cy="0"/>
        </a:xfrm>
      </p:grpSpPr>
      <p:pic>
        <p:nvPicPr>
          <p:cNvPr id="1062" name="Google Shape;1062;p6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63" name="Google Shape;1063;p6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2"/>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66" name="Google Shape;1066;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67" name="Shape 1067"/>
        <p:cNvGrpSpPr/>
        <p:nvPr/>
      </p:nvGrpSpPr>
      <p:grpSpPr>
        <a:xfrm>
          <a:off x="0" y="0"/>
          <a:ext cx="0" cy="0"/>
          <a:chOff x="0" y="0"/>
          <a:chExt cx="0" cy="0"/>
        </a:xfrm>
      </p:grpSpPr>
      <p:pic>
        <p:nvPicPr>
          <p:cNvPr id="1068" name="Google Shape;1068;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63"/>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70" name="Google Shape;1070;p63"/>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71" name="Google Shape;1071;p63"/>
          <p:cNvGrpSpPr/>
          <p:nvPr/>
        </p:nvGrpSpPr>
        <p:grpSpPr>
          <a:xfrm>
            <a:off x="3972318" y="1347350"/>
            <a:ext cx="1051285" cy="920372"/>
            <a:chOff x="587700" y="-13400"/>
            <a:chExt cx="5735325" cy="5021125"/>
          </a:xfrm>
        </p:grpSpPr>
        <p:sp>
          <p:nvSpPr>
            <p:cNvPr id="1072" name="Google Shape;1072;p63"/>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3"/>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3"/>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3"/>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3"/>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63"/>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78" name="Google Shape;1078;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79" name="Shape 1079"/>
        <p:cNvGrpSpPr/>
        <p:nvPr/>
      </p:nvGrpSpPr>
      <p:grpSpPr>
        <a:xfrm>
          <a:off x="0" y="0"/>
          <a:ext cx="0" cy="0"/>
          <a:chOff x="0" y="0"/>
          <a:chExt cx="0" cy="0"/>
        </a:xfrm>
      </p:grpSpPr>
      <p:pic>
        <p:nvPicPr>
          <p:cNvPr id="1080" name="Google Shape;1080;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1" name="Google Shape;1081;p6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4"/>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4" name="Google Shape;1084;p64"/>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85" name="Google Shape;1085;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86" name="Shape 1086"/>
        <p:cNvGrpSpPr/>
        <p:nvPr/>
      </p:nvGrpSpPr>
      <p:grpSpPr>
        <a:xfrm>
          <a:off x="0" y="0"/>
          <a:ext cx="0" cy="0"/>
          <a:chOff x="0" y="0"/>
          <a:chExt cx="0" cy="0"/>
        </a:xfrm>
      </p:grpSpPr>
      <p:pic>
        <p:nvPicPr>
          <p:cNvPr id="1087" name="Google Shape;1087;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9" name="Google Shape;1089;p65"/>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5"/>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5"/>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92" name="Google Shape;1092;p65"/>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93" name="Google Shape;1093;p65"/>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94" name="Shape 1094"/>
        <p:cNvGrpSpPr/>
        <p:nvPr/>
      </p:nvGrpSpPr>
      <p:grpSpPr>
        <a:xfrm>
          <a:off x="0" y="0"/>
          <a:ext cx="0" cy="0"/>
          <a:chOff x="0" y="0"/>
          <a:chExt cx="0" cy="0"/>
        </a:xfrm>
      </p:grpSpPr>
      <p:pic>
        <p:nvPicPr>
          <p:cNvPr id="1095" name="Google Shape;1095;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96" name="Google Shape;1096;p66"/>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97" name="Google Shape;1097;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8" name="Google Shape;1098;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9" name="Google Shape;1099;p6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100" name="Google Shape;1100;p6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01" name="Google Shape;1101;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102" name="Shape 1102"/>
        <p:cNvGrpSpPr/>
        <p:nvPr/>
      </p:nvGrpSpPr>
      <p:grpSpPr>
        <a:xfrm>
          <a:off x="0" y="0"/>
          <a:ext cx="0" cy="0"/>
          <a:chOff x="0" y="0"/>
          <a:chExt cx="0" cy="0"/>
        </a:xfrm>
      </p:grpSpPr>
      <p:pic>
        <p:nvPicPr>
          <p:cNvPr id="1103" name="Google Shape;1103;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4" name="Google Shape;1104;p67"/>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5" name="Google Shape;110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06" name="Google Shape;1106;p67"/>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107" name="Google Shape;1107;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08" name="Google Shape;1108;p67"/>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109" name="Shape 1109"/>
        <p:cNvGrpSpPr/>
        <p:nvPr/>
      </p:nvGrpSpPr>
      <p:grpSpPr>
        <a:xfrm>
          <a:off x="0" y="0"/>
          <a:ext cx="0" cy="0"/>
          <a:chOff x="0" y="0"/>
          <a:chExt cx="0" cy="0"/>
        </a:xfrm>
      </p:grpSpPr>
      <p:pic>
        <p:nvPicPr>
          <p:cNvPr id="1110" name="Google Shape;1110;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11" name="Google Shape;1111;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12" name="Google Shape;1112;p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113" name="Google Shape;1113;p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114" name="Google Shape;1114;p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117" name="Shape 1117"/>
        <p:cNvGrpSpPr/>
        <p:nvPr/>
      </p:nvGrpSpPr>
      <p:grpSpPr>
        <a:xfrm>
          <a:off x="0" y="0"/>
          <a:ext cx="0" cy="0"/>
          <a:chOff x="0" y="0"/>
          <a:chExt cx="0" cy="0"/>
        </a:xfrm>
      </p:grpSpPr>
      <p:pic>
        <p:nvPicPr>
          <p:cNvPr id="1118" name="Google Shape;1118;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9" name="Google Shape;1119;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20" name="Google Shape;1120;p6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121" name="Google Shape;1121;p6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122" name="Google Shape;112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23" name="Google Shape;1123;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124" name="Shape 1124"/>
        <p:cNvGrpSpPr/>
        <p:nvPr/>
      </p:nvGrpSpPr>
      <p:grpSpPr>
        <a:xfrm>
          <a:off x="0" y="0"/>
          <a:ext cx="0" cy="0"/>
          <a:chOff x="0" y="0"/>
          <a:chExt cx="0" cy="0"/>
        </a:xfrm>
      </p:grpSpPr>
      <p:pic>
        <p:nvPicPr>
          <p:cNvPr id="1125" name="Google Shape;1125;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6" name="Google Shape;1126;p70"/>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27" name="Google Shape;112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28" name="Google Shape;1128;p7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29" name="Google Shape;1129;p7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30" name="Google Shape;1130;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31" name="Shape 1131"/>
        <p:cNvGrpSpPr/>
        <p:nvPr/>
      </p:nvGrpSpPr>
      <p:grpSpPr>
        <a:xfrm>
          <a:off x="0" y="0"/>
          <a:ext cx="0" cy="0"/>
          <a:chOff x="0" y="0"/>
          <a:chExt cx="0" cy="0"/>
        </a:xfrm>
      </p:grpSpPr>
      <p:cxnSp>
        <p:nvCxnSpPr>
          <p:cNvPr id="1132" name="Google Shape;1132;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3" name="Google Shape;1133;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4" name="Google Shape;1134;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5" name="Google Shape;1135;p7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36" name="Google Shape;1136;p7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7" name="Google Shape;1137;p71"/>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38" name="Google Shape;1138;p7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39" name="Google Shape;1139;p7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41" name="Google Shape;1141;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42" name="Shape 1142"/>
        <p:cNvGrpSpPr/>
        <p:nvPr/>
      </p:nvGrpSpPr>
      <p:grpSpPr>
        <a:xfrm>
          <a:off x="0" y="0"/>
          <a:ext cx="0" cy="0"/>
          <a:chOff x="0" y="0"/>
          <a:chExt cx="0" cy="0"/>
        </a:xfrm>
      </p:grpSpPr>
      <p:cxnSp>
        <p:nvCxnSpPr>
          <p:cNvPr id="1143" name="Google Shape;114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5" name="Google Shape;114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6" name="Google Shape;1146;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7" name="Google Shape;1147;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49" name="Google Shape;1149;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50" name="Google Shape;1150;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52" name="Google Shape;1152;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53" name="Shape 1153"/>
        <p:cNvGrpSpPr/>
        <p:nvPr/>
      </p:nvGrpSpPr>
      <p:grpSpPr>
        <a:xfrm>
          <a:off x="0" y="0"/>
          <a:ext cx="0" cy="0"/>
          <a:chOff x="0" y="0"/>
          <a:chExt cx="0" cy="0"/>
        </a:xfrm>
      </p:grpSpPr>
      <p:cxnSp>
        <p:nvCxnSpPr>
          <p:cNvPr id="1154" name="Google Shape;1154;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5" name="Google Shape;1155;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58" name="Google Shape;1158;p7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9" name="Google Shape;1159;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60" name="Google Shape;1160;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61" name="Google Shape;1161;p7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63" name="Google Shape;1163;p73"/>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64" name="Google Shape;1164;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65" name="Shape 1165"/>
        <p:cNvGrpSpPr/>
        <p:nvPr/>
      </p:nvGrpSpPr>
      <p:grpSpPr>
        <a:xfrm>
          <a:off x="0" y="0"/>
          <a:ext cx="0" cy="0"/>
          <a:chOff x="0" y="0"/>
          <a:chExt cx="0" cy="0"/>
        </a:xfrm>
      </p:grpSpPr>
      <p:cxnSp>
        <p:nvCxnSpPr>
          <p:cNvPr id="1166" name="Google Shape;1166;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7" name="Google Shape;1167;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8" name="Google Shape;1168;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9" name="Google Shape;1169;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70" name="Google Shape;1170;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1" name="Google Shape;1171;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2" name="Google Shape;1172;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3" name="Google Shape;1173;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75" name="Google Shape;1175;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6" name="Google Shape;1176;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77" name="Shape 1177"/>
        <p:cNvGrpSpPr/>
        <p:nvPr/>
      </p:nvGrpSpPr>
      <p:grpSpPr>
        <a:xfrm>
          <a:off x="0" y="0"/>
          <a:ext cx="0" cy="0"/>
          <a:chOff x="0" y="0"/>
          <a:chExt cx="0" cy="0"/>
        </a:xfrm>
      </p:grpSpPr>
      <p:cxnSp>
        <p:nvCxnSpPr>
          <p:cNvPr id="1178" name="Google Shape;117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9" name="Google Shape;117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0" name="Google Shape;118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81" name="Google Shape;1181;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82" name="Google Shape;1182;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83" name="Google Shape;1183;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84" name="Google Shape;1184;p7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85" name="Google Shape;1185;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86" name="Google Shape;1186;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89" name="Shape 1189"/>
        <p:cNvGrpSpPr/>
        <p:nvPr/>
      </p:nvGrpSpPr>
      <p:grpSpPr>
        <a:xfrm>
          <a:off x="0" y="0"/>
          <a:ext cx="0" cy="0"/>
          <a:chOff x="0" y="0"/>
          <a:chExt cx="0" cy="0"/>
        </a:xfrm>
      </p:grpSpPr>
      <p:cxnSp>
        <p:nvCxnSpPr>
          <p:cNvPr id="1190" name="Google Shape;1190;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1" name="Google Shape;1191;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2" name="Google Shape;1192;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3" name="Google Shape;1193;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4" name="Google Shape;1194;p7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95" name="Google Shape;1195;p7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96" name="Google Shape;1196;p7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97" name="Google Shape;1197;p7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198" name="Google Shape;1198;p76"/>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99" name="Google Shape;1199;p7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201" name="Shape 1201"/>
        <p:cNvGrpSpPr/>
        <p:nvPr/>
      </p:nvGrpSpPr>
      <p:grpSpPr>
        <a:xfrm>
          <a:off x="0" y="0"/>
          <a:ext cx="0" cy="0"/>
          <a:chOff x="0" y="0"/>
          <a:chExt cx="0" cy="0"/>
        </a:xfrm>
      </p:grpSpPr>
      <p:cxnSp>
        <p:nvCxnSpPr>
          <p:cNvPr id="1202" name="Google Shape;1202;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3" name="Google Shape;1203;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4" name="Google Shape;1204;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5" name="Google Shape;1205;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206" name="Google Shape;1206;p7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207" name="Google Shape;1207;p7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8" name="Google Shape;1208;p7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209" name="Google Shape;1209;p7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210" name="Google Shape;1210;p77"/>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211" name="Google Shape;1211;p7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212" name="Google Shape;1212;p7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213" name="Google Shape;1213;p7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215" name="Google Shape;1215;p7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216" name="Google Shape;1216;p7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218" name="Google Shape;1218;p7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220" name="Google Shape;1220;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221" name="Shape 1221"/>
        <p:cNvGrpSpPr/>
        <p:nvPr/>
      </p:nvGrpSpPr>
      <p:grpSpPr>
        <a:xfrm>
          <a:off x="0" y="0"/>
          <a:ext cx="0" cy="0"/>
          <a:chOff x="0" y="0"/>
          <a:chExt cx="0" cy="0"/>
        </a:xfrm>
      </p:grpSpPr>
      <p:cxnSp>
        <p:nvCxnSpPr>
          <p:cNvPr id="1222" name="Google Shape;1222;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3" name="Google Shape;1223;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4" name="Google Shape;1224;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5" name="Google Shape;1225;p7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26" name="Google Shape;1226;p7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27" name="Google Shape;1227;p7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28" name="Google Shape;1228;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29" name="Shape 1229"/>
        <p:cNvGrpSpPr/>
        <p:nvPr/>
      </p:nvGrpSpPr>
      <p:grpSpPr>
        <a:xfrm>
          <a:off x="0" y="0"/>
          <a:ext cx="0" cy="0"/>
          <a:chOff x="0" y="0"/>
          <a:chExt cx="0" cy="0"/>
        </a:xfrm>
      </p:grpSpPr>
      <p:cxnSp>
        <p:nvCxnSpPr>
          <p:cNvPr id="1230" name="Google Shape;1230;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35" name="Google Shape;1235;p7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36" name="Google Shape;1236;p7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37" name="Google Shape;1237;p7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38" name="Google Shape;1238;p7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39" name="Google Shape;1239;p7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40" name="Shape 1240"/>
        <p:cNvGrpSpPr/>
        <p:nvPr/>
      </p:nvGrpSpPr>
      <p:grpSpPr>
        <a:xfrm>
          <a:off x="0" y="0"/>
          <a:ext cx="0" cy="0"/>
          <a:chOff x="0" y="0"/>
          <a:chExt cx="0" cy="0"/>
        </a:xfrm>
      </p:grpSpPr>
      <p:pic>
        <p:nvPicPr>
          <p:cNvPr id="1241" name="Google Shape;1241;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42" name="Google Shape;1242;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0"/>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4" name="Google Shape;1244;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6" name="Google Shape;1246;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47" name="Google Shape;1247;p80"/>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48" name="Google Shape;1248;p80"/>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49" name="Google Shape;1249;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50" name="Shape 1250"/>
        <p:cNvGrpSpPr/>
        <p:nvPr/>
      </p:nvGrpSpPr>
      <p:grpSpPr>
        <a:xfrm>
          <a:off x="0" y="0"/>
          <a:ext cx="0" cy="0"/>
          <a:chOff x="0" y="0"/>
          <a:chExt cx="0" cy="0"/>
        </a:xfrm>
      </p:grpSpPr>
      <p:pic>
        <p:nvPicPr>
          <p:cNvPr id="1251" name="Google Shape;1251;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2" name="Google Shape;1252;p8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55" name="Google Shape;1255;p81"/>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56" name="Google Shape;1256;p81"/>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57" name="Google Shape;1257;p81"/>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8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59" name="Google Shape;1259;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60" name="Shape 1260"/>
        <p:cNvGrpSpPr/>
        <p:nvPr/>
      </p:nvGrpSpPr>
      <p:grpSpPr>
        <a:xfrm>
          <a:off x="0" y="0"/>
          <a:ext cx="0" cy="0"/>
          <a:chOff x="0" y="0"/>
          <a:chExt cx="0" cy="0"/>
        </a:xfrm>
      </p:grpSpPr>
      <p:pic>
        <p:nvPicPr>
          <p:cNvPr id="1261" name="Google Shape;1261;p82"/>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62" name="Google Shape;1262;p82"/>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63" name="Google Shape;12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4" name="Google Shape;1264;p82"/>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5" name="Google Shape;1265;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66" name="Shape 1266"/>
        <p:cNvGrpSpPr/>
        <p:nvPr/>
      </p:nvGrpSpPr>
      <p:grpSpPr>
        <a:xfrm>
          <a:off x="0" y="0"/>
          <a:ext cx="0" cy="0"/>
          <a:chOff x="0" y="0"/>
          <a:chExt cx="0" cy="0"/>
        </a:xfrm>
      </p:grpSpPr>
      <p:sp>
        <p:nvSpPr>
          <p:cNvPr id="1267" name="Google Shape;12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8" name="Google Shape;1268;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69" name="Google Shape;1269;p8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70" name="Google Shape;1270;p8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71" name="Google Shape;1271;p83"/>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3"/>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73" name="Google Shape;1273;p83"/>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 name="Google Shape;1274;p83"/>
          <p:cNvGrpSpPr/>
          <p:nvPr/>
        </p:nvGrpSpPr>
        <p:grpSpPr>
          <a:xfrm>
            <a:off x="3228956" y="1345103"/>
            <a:ext cx="533372" cy="533480"/>
            <a:chOff x="457200" y="1378813"/>
            <a:chExt cx="695400" cy="695450"/>
          </a:xfrm>
        </p:grpSpPr>
        <p:sp>
          <p:nvSpPr>
            <p:cNvPr id="1275" name="Google Shape;1275;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76" name="Google Shape;1276;p8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7" name="Google Shape;1277;p83"/>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 name="Google Shape;1278;p83"/>
          <p:cNvGrpSpPr/>
          <p:nvPr/>
        </p:nvGrpSpPr>
        <p:grpSpPr>
          <a:xfrm>
            <a:off x="6134081" y="1345853"/>
            <a:ext cx="533372" cy="533480"/>
            <a:chOff x="457200" y="1378813"/>
            <a:chExt cx="695400" cy="695450"/>
          </a:xfrm>
        </p:grpSpPr>
        <p:sp>
          <p:nvSpPr>
            <p:cNvPr id="1279" name="Google Shape;1279;p8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80" name="Google Shape;1280;p8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 name="Google Shape;1281;p83"/>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3" name="Google Shape;1283;p83"/>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4" name="Google Shape;1284;p83"/>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5" name="Google Shape;1285;p83"/>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86" name="Google Shape;128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7" name="Google Shape;1287;p8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88" name="Google Shape;1288;p8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89" name="Shape 1289"/>
        <p:cNvGrpSpPr/>
        <p:nvPr/>
      </p:nvGrpSpPr>
      <p:grpSpPr>
        <a:xfrm>
          <a:off x="0" y="0"/>
          <a:ext cx="0" cy="0"/>
          <a:chOff x="0" y="0"/>
          <a:chExt cx="0" cy="0"/>
        </a:xfrm>
      </p:grpSpPr>
      <p:sp>
        <p:nvSpPr>
          <p:cNvPr id="1290" name="Google Shape;1290;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2" name="Google Shape;1292;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94" name="Google Shape;1294;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5" name="Google Shape;1295;p84"/>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96" name="Google Shape;1296;p84"/>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97" name="Google Shape;1297;p84"/>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298" name="Google Shape;1298;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9" name="Google Shape;1299;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300" name="Shape 1300"/>
        <p:cNvGrpSpPr/>
        <p:nvPr/>
      </p:nvGrpSpPr>
      <p:grpSpPr>
        <a:xfrm>
          <a:off x="0" y="0"/>
          <a:ext cx="0" cy="0"/>
          <a:chOff x="0" y="0"/>
          <a:chExt cx="0" cy="0"/>
        </a:xfrm>
      </p:grpSpPr>
      <p:sp>
        <p:nvSpPr>
          <p:cNvPr id="1301" name="Google Shape;1301;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3" name="Google Shape;1303;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305" name="Google Shape;1305;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6" name="Google Shape;1306;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7" name="Google Shape;13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308" name="Google Shape;1308;p85"/>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309" name="Google Shape;1309;p85"/>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310" name="Google Shape;1310;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311" name="Shape 1311"/>
        <p:cNvGrpSpPr/>
        <p:nvPr/>
      </p:nvGrpSpPr>
      <p:grpSpPr>
        <a:xfrm>
          <a:off x="0" y="0"/>
          <a:ext cx="0" cy="0"/>
          <a:chOff x="0" y="0"/>
          <a:chExt cx="0" cy="0"/>
        </a:xfrm>
      </p:grpSpPr>
      <p:sp>
        <p:nvSpPr>
          <p:cNvPr id="1312" name="Google Shape;1312;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4" name="Google Shape;1314;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5" name="Google Shape;1315;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16" name="Google Shape;1316;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17" name="Google Shape;1317;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18" name="Google Shape;1318;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9" name="Google Shape;131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20" name="Google Shape;1320;p86"/>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321" name="Google Shape;1321;p86"/>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322" name="Shape 1322"/>
        <p:cNvGrpSpPr/>
        <p:nvPr/>
      </p:nvGrpSpPr>
      <p:grpSpPr>
        <a:xfrm>
          <a:off x="0" y="0"/>
          <a:ext cx="0" cy="0"/>
          <a:chOff x="0" y="0"/>
          <a:chExt cx="0" cy="0"/>
        </a:xfrm>
      </p:grpSpPr>
      <p:sp>
        <p:nvSpPr>
          <p:cNvPr id="1323" name="Google Shape;1323;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5" name="Google Shape;1325;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6" name="Google Shape;1326;p8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27" name="Google Shape;1327;p8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28" name="Google Shape;1328;p8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29" name="Google Shape;132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30" name="Google Shape;1330;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31" name="Google Shape;1331;p87"/>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32" name="Google Shape;1332;p87"/>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33" name="Shape 1333"/>
        <p:cNvGrpSpPr/>
        <p:nvPr/>
      </p:nvGrpSpPr>
      <p:grpSpPr>
        <a:xfrm>
          <a:off x="0" y="0"/>
          <a:ext cx="0" cy="0"/>
          <a:chOff x="0" y="0"/>
          <a:chExt cx="0" cy="0"/>
        </a:xfrm>
      </p:grpSpPr>
      <p:pic>
        <p:nvPicPr>
          <p:cNvPr id="1334" name="Google Shape;1334;p88"/>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35" name="Google Shape;1335;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7" name="Google Shape;1337;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8" name="Google Shape;1338;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39" name="Google Shape;1339;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0" name="Google Shape;1340;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41" name="Shape 1341"/>
        <p:cNvGrpSpPr/>
        <p:nvPr/>
      </p:nvGrpSpPr>
      <p:grpSpPr>
        <a:xfrm>
          <a:off x="0" y="0"/>
          <a:ext cx="0" cy="0"/>
          <a:chOff x="0" y="0"/>
          <a:chExt cx="0" cy="0"/>
        </a:xfrm>
      </p:grpSpPr>
      <p:pic>
        <p:nvPicPr>
          <p:cNvPr id="1342" name="Google Shape;1342;p8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3" name="Google Shape;1343;p89"/>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5" name="Google Shape;1345;p8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6" name="Google Shape;1346;p8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47" name="Google Shape;1347;p8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49" name="Google Shape;134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89"/>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51" name="Google Shape;1351;p89"/>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2" name="Google Shape;1352;p89"/>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53" name="Shape 1353"/>
        <p:cNvGrpSpPr/>
        <p:nvPr/>
      </p:nvGrpSpPr>
      <p:grpSpPr>
        <a:xfrm>
          <a:off x="0" y="0"/>
          <a:ext cx="0" cy="0"/>
          <a:chOff x="0" y="0"/>
          <a:chExt cx="0" cy="0"/>
        </a:xfrm>
      </p:grpSpPr>
      <p:sp>
        <p:nvSpPr>
          <p:cNvPr id="1354" name="Google Shape;135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5" name="Google Shape;1355;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6" name="Google Shape;1356;p90"/>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57" name="Google Shape;1357;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58" name="Shape 1358"/>
        <p:cNvGrpSpPr/>
        <p:nvPr/>
      </p:nvGrpSpPr>
      <p:grpSpPr>
        <a:xfrm>
          <a:off x="0" y="0"/>
          <a:ext cx="0" cy="0"/>
          <a:chOff x="0" y="0"/>
          <a:chExt cx="0" cy="0"/>
        </a:xfrm>
      </p:grpSpPr>
      <p:pic>
        <p:nvPicPr>
          <p:cNvPr id="1359" name="Google Shape;1359;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60" name="Google Shape;136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1" name="Google Shape;1361;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2" name="Google Shape;1362;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63" name="Google Shape;1363;p91"/>
          <p:cNvGrpSpPr/>
          <p:nvPr/>
        </p:nvGrpSpPr>
        <p:grpSpPr>
          <a:xfrm>
            <a:off x="4167150" y="1202575"/>
            <a:ext cx="809700" cy="809700"/>
            <a:chOff x="1457325" y="1219200"/>
            <a:chExt cx="809700" cy="809700"/>
          </a:xfrm>
        </p:grpSpPr>
        <p:sp>
          <p:nvSpPr>
            <p:cNvPr id="1364" name="Google Shape;1364;p91"/>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1"/>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91"/>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67" name="Google Shape;1367;p91"/>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68" name="Shape 1368"/>
        <p:cNvGrpSpPr/>
        <p:nvPr/>
      </p:nvGrpSpPr>
      <p:grpSpPr>
        <a:xfrm>
          <a:off x="0" y="0"/>
          <a:ext cx="0" cy="0"/>
          <a:chOff x="0" y="0"/>
          <a:chExt cx="0" cy="0"/>
        </a:xfrm>
      </p:grpSpPr>
      <p:pic>
        <p:nvPicPr>
          <p:cNvPr id="1369" name="Google Shape;1369;p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70" name="Google Shape;1370;p92"/>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1" name="Google Shape;1371;p92"/>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72" name="Google Shape;1372;p92"/>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73" name="Google Shape;1373;p92"/>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74" name="Google Shape;1374;p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75" name="Google Shape;1375;p92"/>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76" name="Google Shape;1376;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77" name="Shape 1377"/>
        <p:cNvGrpSpPr/>
        <p:nvPr/>
      </p:nvGrpSpPr>
      <p:grpSpPr>
        <a:xfrm>
          <a:off x="0" y="0"/>
          <a:ext cx="0" cy="0"/>
          <a:chOff x="0" y="0"/>
          <a:chExt cx="0" cy="0"/>
        </a:xfrm>
      </p:grpSpPr>
      <p:pic>
        <p:nvPicPr>
          <p:cNvPr id="1378" name="Google Shape;1378;p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79" name="Google Shape;1379;p9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0" name="Google Shape;1380;p9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381" name="Google Shape;1381;p9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382" name="Google Shape;1382;p9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383" name="Google Shape;1383;p9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9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9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386" name="Google Shape;1386;p9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387" name="Google Shape;1387;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1388" name="Shape 1388"/>
        <p:cNvGrpSpPr/>
        <p:nvPr/>
      </p:nvGrpSpPr>
      <p:grpSpPr>
        <a:xfrm>
          <a:off x="0" y="0"/>
          <a:ext cx="0" cy="0"/>
          <a:chOff x="0" y="0"/>
          <a:chExt cx="0" cy="0"/>
        </a:xfrm>
      </p:grpSpPr>
      <p:sp>
        <p:nvSpPr>
          <p:cNvPr id="1389" name="Google Shape;1389;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0" name="Google Shape;1390;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1" name="Google Shape;1391;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2" name="Google Shape;1392;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3" name="Google Shape;1393;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4" name="Google Shape;1394;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5" name="Google Shape;1395;p9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396" name="Shape 1396"/>
        <p:cNvGrpSpPr/>
        <p:nvPr/>
      </p:nvGrpSpPr>
      <p:grpSpPr>
        <a:xfrm>
          <a:off x="0" y="0"/>
          <a:ext cx="0" cy="0"/>
          <a:chOff x="0" y="0"/>
          <a:chExt cx="0" cy="0"/>
        </a:xfrm>
      </p:grpSpPr>
      <p:pic>
        <p:nvPicPr>
          <p:cNvPr id="1397" name="Google Shape;1397;p9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98" name="Google Shape;1398;p9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01" name="Google Shape;1401;p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2" name="Google Shape;1402;p9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403" name="Google Shape;1403;p9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9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405" name="Shape 1405"/>
        <p:cNvGrpSpPr/>
        <p:nvPr/>
      </p:nvGrpSpPr>
      <p:grpSpPr>
        <a:xfrm>
          <a:off x="0" y="0"/>
          <a:ext cx="0" cy="0"/>
          <a:chOff x="0" y="0"/>
          <a:chExt cx="0" cy="0"/>
        </a:xfrm>
      </p:grpSpPr>
      <p:pic>
        <p:nvPicPr>
          <p:cNvPr id="1406" name="Google Shape;1406;p9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07" name="Google Shape;1407;p9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8" name="Google Shape;1408;p9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09" name="Google Shape;1409;p9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0" name="Google Shape;1410;p9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1" name="Google Shape;1411;p9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12" name="Google Shape;14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3" name="Google Shape;1413;p9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14" name="Google Shape;1414;p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5" name="Google Shape;1415;p9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_1">
    <p:spTree>
      <p:nvGrpSpPr>
        <p:cNvPr id="1416" name="Shape 1416"/>
        <p:cNvGrpSpPr/>
        <p:nvPr/>
      </p:nvGrpSpPr>
      <p:grpSpPr>
        <a:xfrm>
          <a:off x="0" y="0"/>
          <a:ext cx="0" cy="0"/>
          <a:chOff x="0" y="0"/>
          <a:chExt cx="0" cy="0"/>
        </a:xfrm>
      </p:grpSpPr>
      <p:pic>
        <p:nvPicPr>
          <p:cNvPr id="1417" name="Google Shape;1417;p9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18" name="Google Shape;1418;p9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419" name="Google Shape;1419;p9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420" name="Google Shape;1420;p9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421" name="Google Shape;1421;p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1">
  <p:cSld name="CUSTOM_2_7_2_4">
    <p:spTree>
      <p:nvGrpSpPr>
        <p:cNvPr id="1422" name="Shape 1422"/>
        <p:cNvGrpSpPr/>
        <p:nvPr/>
      </p:nvGrpSpPr>
      <p:grpSpPr>
        <a:xfrm>
          <a:off x="0" y="0"/>
          <a:ext cx="0" cy="0"/>
          <a:chOff x="0" y="0"/>
          <a:chExt cx="0" cy="0"/>
        </a:xfrm>
      </p:grpSpPr>
      <p:sp>
        <p:nvSpPr>
          <p:cNvPr id="1423" name="Google Shape;1423;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4" name="Google Shape;1424;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5" name="Google Shape;1425;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27" name="Google Shape;1427;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8" name="Google Shape;1428;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9" name="Google Shape;1429;p9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2">
  <p:cSld name="CUSTOM_2_7_2_2_1_3">
    <p:spTree>
      <p:nvGrpSpPr>
        <p:cNvPr id="1430" name="Shape 1430"/>
        <p:cNvGrpSpPr/>
        <p:nvPr/>
      </p:nvGrpSpPr>
      <p:grpSpPr>
        <a:xfrm>
          <a:off x="0" y="0"/>
          <a:ext cx="0" cy="0"/>
          <a:chOff x="0" y="0"/>
          <a:chExt cx="0" cy="0"/>
        </a:xfrm>
      </p:grpSpPr>
      <p:sp>
        <p:nvSpPr>
          <p:cNvPr id="1431" name="Google Shape;1431;p99"/>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32" name="Google Shape;1432;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433" name="Google Shape;1433;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34" name="Google Shape;1434;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5" name="Google Shape;1435;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36" name="Google Shape;1436;p9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37" name="Google Shape;1437;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a:ea typeface="Roboto"/>
                <a:cs typeface="Roboto"/>
                <a:sym typeface="Roboto"/>
              </a:defRPr>
            </a:lvl1pPr>
            <a:lvl2pPr lvl="1" rtl="0" algn="r">
              <a:buNone/>
              <a:defRPr sz="1300">
                <a:latin typeface="Roboto"/>
                <a:ea typeface="Roboto"/>
                <a:cs typeface="Roboto"/>
                <a:sym typeface="Roboto"/>
              </a:defRPr>
            </a:lvl2pPr>
            <a:lvl3pPr lvl="2" rtl="0" algn="r">
              <a:buNone/>
              <a:defRPr sz="1300">
                <a:latin typeface="Roboto"/>
                <a:ea typeface="Roboto"/>
                <a:cs typeface="Roboto"/>
                <a:sym typeface="Roboto"/>
              </a:defRPr>
            </a:lvl3pPr>
            <a:lvl4pPr lvl="3" rtl="0" algn="r">
              <a:buNone/>
              <a:defRPr sz="1300">
                <a:latin typeface="Roboto"/>
                <a:ea typeface="Roboto"/>
                <a:cs typeface="Roboto"/>
                <a:sym typeface="Roboto"/>
              </a:defRPr>
            </a:lvl4pPr>
            <a:lvl5pPr lvl="4" rtl="0" algn="r">
              <a:buNone/>
              <a:defRPr sz="1300">
                <a:latin typeface="Roboto"/>
                <a:ea typeface="Roboto"/>
                <a:cs typeface="Roboto"/>
                <a:sym typeface="Roboto"/>
              </a:defRPr>
            </a:lvl5pPr>
            <a:lvl6pPr lvl="5" rtl="0" algn="r">
              <a:buNone/>
              <a:defRPr sz="1300">
                <a:latin typeface="Roboto"/>
                <a:ea typeface="Roboto"/>
                <a:cs typeface="Roboto"/>
                <a:sym typeface="Roboto"/>
              </a:defRPr>
            </a:lvl6pPr>
            <a:lvl7pPr lvl="6" rtl="0" algn="r">
              <a:buNone/>
              <a:defRPr sz="1300">
                <a:latin typeface="Roboto"/>
                <a:ea typeface="Roboto"/>
                <a:cs typeface="Roboto"/>
                <a:sym typeface="Roboto"/>
              </a:defRPr>
            </a:lvl7pPr>
            <a:lvl8pPr lvl="7" rtl="0" algn="r">
              <a:buNone/>
              <a:defRPr sz="1300">
                <a:latin typeface="Roboto"/>
                <a:ea typeface="Roboto"/>
                <a:cs typeface="Roboto"/>
                <a:sym typeface="Roboto"/>
              </a:defRPr>
            </a:lvl8pPr>
            <a:lvl9pPr lvl="8" rtl="0"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1">
  <p:cSld name="CUSTOM_17_2_1_1_2_1_2">
    <p:spTree>
      <p:nvGrpSpPr>
        <p:cNvPr id="1438" name="Shape 1438"/>
        <p:cNvGrpSpPr/>
        <p:nvPr/>
      </p:nvGrpSpPr>
      <p:grpSpPr>
        <a:xfrm>
          <a:off x="0" y="0"/>
          <a:ext cx="0" cy="0"/>
          <a:chOff x="0" y="0"/>
          <a:chExt cx="0" cy="0"/>
        </a:xfrm>
      </p:grpSpPr>
      <p:pic>
        <p:nvPicPr>
          <p:cNvPr id="1439" name="Google Shape;1439;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40" name="Google Shape;1440;p100"/>
          <p:cNvSpPr txBox="1"/>
          <p:nvPr>
            <p:ph type="title"/>
          </p:nvPr>
        </p:nvSpPr>
        <p:spPr>
          <a:xfrm>
            <a:off x="274350" y="217560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41" name="Google Shape;144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127" Type="http://schemas.openxmlformats.org/officeDocument/2006/relationships/slideLayout" Target="../slideLayouts/slideLayout127.xml"/><Relationship Id="rId126" Type="http://schemas.openxmlformats.org/officeDocument/2006/relationships/slideLayout" Target="../slideLayouts/slideLayout126.xml"/><Relationship Id="rId26" Type="http://schemas.openxmlformats.org/officeDocument/2006/relationships/slideLayout" Target="../slideLayouts/slideLayout26.xml"/><Relationship Id="rId121" Type="http://schemas.openxmlformats.org/officeDocument/2006/relationships/slideLayout" Target="../slideLayouts/slideLayout121.xml"/><Relationship Id="rId25" Type="http://schemas.openxmlformats.org/officeDocument/2006/relationships/slideLayout" Target="../slideLayouts/slideLayout25.xml"/><Relationship Id="rId120" Type="http://schemas.openxmlformats.org/officeDocument/2006/relationships/slideLayout" Target="../slideLayouts/slideLayout12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125" Type="http://schemas.openxmlformats.org/officeDocument/2006/relationships/slideLayout" Target="../slideLayouts/slideLayout125.xml"/><Relationship Id="rId29" Type="http://schemas.openxmlformats.org/officeDocument/2006/relationships/slideLayout" Target="../slideLayouts/slideLayout29.xml"/><Relationship Id="rId124" Type="http://schemas.openxmlformats.org/officeDocument/2006/relationships/slideLayout" Target="../slideLayouts/slideLayout124.xml"/><Relationship Id="rId123" Type="http://schemas.openxmlformats.org/officeDocument/2006/relationships/slideLayout" Target="../slideLayouts/slideLayout123.xml"/><Relationship Id="rId122" Type="http://schemas.openxmlformats.org/officeDocument/2006/relationships/slideLayout" Target="../slideLayouts/slideLayout122.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1" Type="http://schemas.openxmlformats.org/officeDocument/2006/relationships/theme" Target="../theme/theme1.xml"/><Relationship Id="rId130" Type="http://schemas.openxmlformats.org/officeDocument/2006/relationships/slideLayout" Target="../slideLayouts/slideLayout13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xml"/><Relationship Id="rId3" Type="http://schemas.openxmlformats.org/officeDocument/2006/relationships/image" Target="../media/image1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5.xml"/><Relationship Id="rId3" Type="http://schemas.openxmlformats.org/officeDocument/2006/relationships/image" Target="../media/image1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6.xml"/><Relationship Id="rId3" Type="http://schemas.openxmlformats.org/officeDocument/2006/relationships/image" Target="../media/image160.png"/><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4.xml"/><Relationship Id="rId3" Type="http://schemas.openxmlformats.org/officeDocument/2006/relationships/hyperlink" Target="https://www.climate.gov/news-features/featured-images/what-will-average-us-temperatures-look-future-octobers" TargetMode="Externa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0.xml"/><Relationship Id="rId3" Type="http://schemas.openxmlformats.org/officeDocument/2006/relationships/image" Target="../media/image158.png"/><Relationship Id="rId4" Type="http://schemas.openxmlformats.org/officeDocument/2006/relationships/hyperlink" Target="https://amplab.cs.berkeley.edu/abou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2.xml"/><Relationship Id="rId3" Type="http://schemas.openxmlformats.org/officeDocument/2006/relationships/image" Target="../media/image1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3.xml"/><Relationship Id="rId3" Type="http://schemas.openxmlformats.org/officeDocument/2006/relationships/image" Target="../media/image1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4.xml"/><Relationship Id="rId3" Type="http://schemas.openxmlformats.org/officeDocument/2006/relationships/image" Target="../media/image160.png"/><Relationship Id="rId4" Type="http://schemas.openxmlformats.org/officeDocument/2006/relationships/image" Target="../media/image1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8.xml"/><Relationship Id="rId3" Type="http://schemas.openxmlformats.org/officeDocument/2006/relationships/image" Target="../media/image1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9.xml"/><Relationship Id="rId3"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32"/>
          <p:cNvSpPr txBox="1"/>
          <p:nvPr>
            <p:ph type="title"/>
          </p:nvPr>
        </p:nvSpPr>
        <p:spPr>
          <a:xfrm>
            <a:off x="0" y="12065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Clr>
                <a:schemeClr val="dk1"/>
              </a:buClr>
              <a:buSzPts val="1100"/>
              <a:buFont typeface="Arial"/>
              <a:buNone/>
            </a:pPr>
            <a:r>
              <a:rPr lang="en" sz="3600">
                <a:solidFill>
                  <a:schemeClr val="dk1"/>
                </a:solidFill>
              </a:rPr>
              <a:t>Introduction to Big Data</a:t>
            </a:r>
            <a:endParaRPr sz="3600"/>
          </a:p>
        </p:txBody>
      </p:sp>
      <p:sp>
        <p:nvSpPr>
          <p:cNvPr id="1694" name="Google Shape;1694;p13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solidFill>
                  <a:srgbClr val="FFFFFF"/>
                </a:solidFill>
              </a:rPr>
              <a:t>Lesson 22.1</a:t>
            </a:r>
            <a:endParaRPr sz="1800">
              <a:solidFill>
                <a:srgbClr val="FFFFFF"/>
              </a:solidFill>
            </a:endParaRPr>
          </a:p>
        </p:txBody>
      </p:sp>
      <p:sp>
        <p:nvSpPr>
          <p:cNvPr id="1695" name="Google Shape;1695;p1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
        <p:nvSpPr>
          <p:cNvPr id="1696" name="Google Shape;1696;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41"/>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Generally, we co</a:t>
            </a:r>
            <a:r>
              <a:rPr lang="en"/>
              <a:t>nsider a dataset to be big data if it’s too large </a:t>
            </a:r>
            <a:br>
              <a:rPr lang="en"/>
            </a:br>
            <a:r>
              <a:rPr lang="en"/>
              <a:t>for an operational database.</a:t>
            </a:r>
            <a:endParaRPr/>
          </a:p>
        </p:txBody>
      </p:sp>
      <p:sp>
        <p:nvSpPr>
          <p:cNvPr id="1766" name="Google Shape;1766;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67" name="Google Shape;1767;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73" name="Google Shape;1773;p142"/>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700">
                <a:solidFill>
                  <a:schemeClr val="dk1"/>
                </a:solidFill>
              </a:rPr>
              <a:t>An </a:t>
            </a:r>
            <a:r>
              <a:rPr b="1" lang="en" sz="2700">
                <a:solidFill>
                  <a:schemeClr val="dk1"/>
                </a:solidFill>
                <a:highlight>
                  <a:srgbClr val="FFFF00"/>
                </a:highlight>
              </a:rPr>
              <a:t>operational database</a:t>
            </a:r>
            <a:r>
              <a:rPr lang="en" sz="2700">
                <a:solidFill>
                  <a:schemeClr val="dk1"/>
                </a:solidFill>
              </a:rPr>
              <a:t> allows users to modify, retrieve, and manage data in real time.</a:t>
            </a:r>
            <a:endParaRPr sz="2700">
              <a:solidFill>
                <a:schemeClr val="dk1"/>
              </a:solidFill>
            </a:endParaRPr>
          </a:p>
        </p:txBody>
      </p:sp>
      <p:sp>
        <p:nvSpPr>
          <p:cNvPr id="1774" name="Google Shape;1774;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Four Vs of </a:t>
            </a:r>
            <a:r>
              <a:rPr lang="en">
                <a:solidFill>
                  <a:schemeClr val="dk1"/>
                </a:solidFill>
              </a:rPr>
              <a:t>Big Data</a:t>
            </a:r>
            <a:endParaRPr/>
          </a:p>
        </p:txBody>
      </p:sp>
      <p:sp>
        <p:nvSpPr>
          <p:cNvPr id="1780" name="Google Shape;1780;p143"/>
          <p:cNvSpPr txBox="1"/>
          <p:nvPr>
            <p:ph idx="2" type="subTitle"/>
          </p:nvPr>
        </p:nvSpPr>
        <p:spPr>
          <a:xfrm>
            <a:off x="-12300" y="142120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800">
                <a:solidFill>
                  <a:schemeClr val="dk1"/>
                </a:solidFill>
              </a:rPr>
              <a:t>Volume: </a:t>
            </a:r>
            <a:r>
              <a:rPr lang="en" sz="1800">
                <a:solidFill>
                  <a:schemeClr val="dk1"/>
                </a:solidFill>
              </a:rPr>
              <a:t>The size of the data.</a:t>
            </a:r>
            <a:endParaRPr sz="1800">
              <a:solidFill>
                <a:schemeClr val="dk1"/>
              </a:solidFill>
            </a:endParaRPr>
          </a:p>
        </p:txBody>
      </p:sp>
      <p:sp>
        <p:nvSpPr>
          <p:cNvPr id="1781" name="Google Shape;1781;p143"/>
          <p:cNvSpPr txBox="1"/>
          <p:nvPr>
            <p:ph idx="3"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800">
                <a:solidFill>
                  <a:schemeClr val="dk1"/>
                </a:solidFill>
              </a:rPr>
              <a:t>Velocity:</a:t>
            </a:r>
            <a:r>
              <a:rPr lang="en" sz="1800">
                <a:solidFill>
                  <a:schemeClr val="dk1"/>
                </a:solidFill>
              </a:rPr>
              <a:t> The rate at which the data is received.</a:t>
            </a:r>
            <a:endParaRPr sz="1800">
              <a:solidFill>
                <a:schemeClr val="dk1"/>
              </a:solidFill>
            </a:endParaRPr>
          </a:p>
        </p:txBody>
      </p:sp>
      <p:sp>
        <p:nvSpPr>
          <p:cNvPr id="1782" name="Google Shape;1782;p143"/>
          <p:cNvSpPr txBox="1"/>
          <p:nvPr>
            <p:ph idx="4"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b="1" lang="en" sz="1800">
                <a:solidFill>
                  <a:schemeClr val="dk1"/>
                </a:solidFill>
              </a:rPr>
              <a:t>Variety:</a:t>
            </a:r>
            <a:r>
              <a:rPr lang="en" sz="1800">
                <a:solidFill>
                  <a:schemeClr val="dk1"/>
                </a:solidFill>
              </a:rPr>
              <a:t> The diversity of the data: structured, unstructured, </a:t>
            </a:r>
            <a:br>
              <a:rPr lang="en" sz="1800">
                <a:solidFill>
                  <a:schemeClr val="dk1"/>
                </a:solidFill>
              </a:rPr>
            </a:br>
            <a:r>
              <a:rPr lang="en" sz="1800">
                <a:solidFill>
                  <a:schemeClr val="dk1"/>
                </a:solidFill>
              </a:rPr>
              <a:t>or semistructured.</a:t>
            </a:r>
            <a:endParaRPr sz="1800">
              <a:solidFill>
                <a:schemeClr val="dk1"/>
              </a:solidFill>
            </a:endParaRPr>
          </a:p>
        </p:txBody>
      </p:sp>
      <p:sp>
        <p:nvSpPr>
          <p:cNvPr id="1783" name="Google Shape;1783;p143"/>
          <p:cNvSpPr txBox="1"/>
          <p:nvPr>
            <p:ph idx="5"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b="1" lang="en" sz="1800">
                <a:solidFill>
                  <a:schemeClr val="dk1"/>
                </a:solidFill>
              </a:rPr>
              <a:t>Veracity: </a:t>
            </a:r>
            <a:r>
              <a:rPr lang="en" sz="1800">
                <a:solidFill>
                  <a:schemeClr val="dk1"/>
                </a:solidFill>
              </a:rPr>
              <a:t>The uncertainty of the data. That is, how accurate is </a:t>
            </a:r>
            <a:br>
              <a:rPr lang="en" sz="1800">
                <a:solidFill>
                  <a:schemeClr val="dk1"/>
                </a:solidFill>
              </a:rPr>
            </a:br>
            <a:r>
              <a:rPr lang="en" sz="1800">
                <a:solidFill>
                  <a:schemeClr val="dk1"/>
                </a:solidFill>
              </a:rPr>
              <a:t>the data? Does it include errors, abnormalities, or biases?</a:t>
            </a:r>
            <a:endParaRPr sz="1800">
              <a:solidFill>
                <a:schemeClr val="dk1"/>
              </a:solidFill>
            </a:endParaRPr>
          </a:p>
        </p:txBody>
      </p:sp>
      <p:sp>
        <p:nvSpPr>
          <p:cNvPr id="1784" name="Google Shape;1784;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90" name="Google Shape;1790;p144"/>
          <p:cNvSpPr txBox="1"/>
          <p:nvPr/>
        </p:nvSpPr>
        <p:spPr>
          <a:xfrm>
            <a:off x="1826650" y="1539750"/>
            <a:ext cx="5911200" cy="160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800">
                <a:highlight>
                  <a:srgbClr val="FFFF00"/>
                </a:highlight>
                <a:latin typeface="Roboto"/>
                <a:ea typeface="Roboto"/>
                <a:cs typeface="Roboto"/>
                <a:sym typeface="Roboto"/>
              </a:rPr>
              <a:t>Hadoop</a:t>
            </a:r>
            <a:r>
              <a:rPr lang="en" sz="2800">
                <a:latin typeface="Roboto"/>
                <a:ea typeface="Roboto"/>
                <a:cs typeface="Roboto"/>
                <a:sym typeface="Roboto"/>
              </a:rPr>
              <a:t> is an open-source framework for big data. </a:t>
            </a:r>
            <a:br>
              <a:rPr lang="en" sz="2800">
                <a:latin typeface="Roboto"/>
                <a:ea typeface="Roboto"/>
                <a:cs typeface="Roboto"/>
                <a:sym typeface="Roboto"/>
              </a:rPr>
            </a:br>
            <a:r>
              <a:rPr lang="en" sz="2800">
                <a:latin typeface="Roboto"/>
                <a:ea typeface="Roboto"/>
                <a:cs typeface="Roboto"/>
                <a:sym typeface="Roboto"/>
              </a:rPr>
              <a:t>It consists of several components. </a:t>
            </a:r>
            <a:endParaRPr sz="2800">
              <a:latin typeface="Roboto"/>
              <a:ea typeface="Roboto"/>
              <a:cs typeface="Roboto"/>
              <a:sym typeface="Roboto"/>
            </a:endParaRPr>
          </a:p>
        </p:txBody>
      </p:sp>
      <p:pic>
        <p:nvPicPr>
          <p:cNvPr id="1791" name="Google Shape;1791;p144"/>
          <p:cNvPicPr preferRelativeResize="0"/>
          <p:nvPr/>
        </p:nvPicPr>
        <p:blipFill>
          <a:blip r:embed="rId3">
            <a:alphaModFix/>
          </a:blip>
          <a:stretch>
            <a:fillRect/>
          </a:stretch>
        </p:blipFill>
        <p:spPr>
          <a:xfrm>
            <a:off x="4197000" y="3206175"/>
            <a:ext cx="3223651" cy="837375"/>
          </a:xfrm>
          <a:prstGeom prst="rect">
            <a:avLst/>
          </a:prstGeom>
          <a:noFill/>
          <a:ln>
            <a:noFill/>
          </a:ln>
        </p:spPr>
      </p:pic>
      <p:sp>
        <p:nvSpPr>
          <p:cNvPr id="1792" name="Google Shape;1792;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grpSp>
        <p:nvGrpSpPr>
          <p:cNvPr id="1797" name="Google Shape;1797;p145"/>
          <p:cNvGrpSpPr/>
          <p:nvPr/>
        </p:nvGrpSpPr>
        <p:grpSpPr>
          <a:xfrm flipH="1">
            <a:off x="6281525" y="4200375"/>
            <a:ext cx="799803" cy="319200"/>
            <a:chOff x="4655675" y="4344250"/>
            <a:chExt cx="799803" cy="319200"/>
          </a:xfrm>
        </p:grpSpPr>
        <p:cxnSp>
          <p:nvCxnSpPr>
            <p:cNvPr id="1798" name="Google Shape;1798;p145"/>
            <p:cNvCxnSpPr/>
            <p:nvPr/>
          </p:nvCxnSpPr>
          <p:spPr>
            <a:xfrm rot="10800000">
              <a:off x="4655678" y="4663314"/>
              <a:ext cx="799800" cy="0"/>
            </a:xfrm>
            <a:prstGeom prst="straightConnector1">
              <a:avLst/>
            </a:prstGeom>
            <a:noFill/>
            <a:ln cap="flat" cmpd="sng" w="9525">
              <a:solidFill>
                <a:srgbClr val="000000"/>
              </a:solidFill>
              <a:prstDash val="solid"/>
              <a:round/>
              <a:headEnd len="med" w="med" type="none"/>
              <a:tailEnd len="med" w="med" type="none"/>
            </a:ln>
          </p:spPr>
        </p:cxnSp>
        <p:cxnSp>
          <p:nvCxnSpPr>
            <p:cNvPr id="1799" name="Google Shape;1799;p145"/>
            <p:cNvCxnSpPr/>
            <p:nvPr/>
          </p:nvCxnSpPr>
          <p:spPr>
            <a:xfrm>
              <a:off x="4655675" y="4344250"/>
              <a:ext cx="0" cy="319200"/>
            </a:xfrm>
            <a:prstGeom prst="straightConnector1">
              <a:avLst/>
            </a:prstGeom>
            <a:noFill/>
            <a:ln cap="flat" cmpd="sng" w="9525">
              <a:solidFill>
                <a:srgbClr val="000000"/>
              </a:solidFill>
              <a:prstDash val="solid"/>
              <a:round/>
              <a:headEnd len="med" w="med" type="stealth"/>
              <a:tailEnd len="med" w="med" type="none"/>
            </a:ln>
          </p:spPr>
        </p:cxnSp>
      </p:grpSp>
      <p:cxnSp>
        <p:nvCxnSpPr>
          <p:cNvPr id="1800" name="Google Shape;1800;p145"/>
          <p:cNvCxnSpPr/>
          <p:nvPr/>
        </p:nvCxnSpPr>
        <p:spPr>
          <a:xfrm rot="10800000">
            <a:off x="4381603" y="4510914"/>
            <a:ext cx="799800" cy="0"/>
          </a:xfrm>
          <a:prstGeom prst="straightConnector1">
            <a:avLst/>
          </a:prstGeom>
          <a:noFill/>
          <a:ln cap="flat" cmpd="sng" w="9525">
            <a:solidFill>
              <a:srgbClr val="000000"/>
            </a:solidFill>
            <a:prstDash val="solid"/>
            <a:round/>
            <a:headEnd len="med" w="med" type="none"/>
            <a:tailEnd len="med" w="med" type="none"/>
          </a:ln>
        </p:spPr>
      </p:cxnSp>
      <p:cxnSp>
        <p:nvCxnSpPr>
          <p:cNvPr id="1801" name="Google Shape;1801;p145"/>
          <p:cNvCxnSpPr/>
          <p:nvPr/>
        </p:nvCxnSpPr>
        <p:spPr>
          <a:xfrm rot="10800000">
            <a:off x="1109953" y="3528839"/>
            <a:ext cx="799800" cy="0"/>
          </a:xfrm>
          <a:prstGeom prst="straightConnector1">
            <a:avLst/>
          </a:prstGeom>
          <a:noFill/>
          <a:ln cap="flat" cmpd="sng" w="9525">
            <a:solidFill>
              <a:srgbClr val="000000"/>
            </a:solidFill>
            <a:prstDash val="solid"/>
            <a:round/>
            <a:headEnd len="med" w="med" type="none"/>
            <a:tailEnd len="med" w="med" type="none"/>
          </a:ln>
        </p:spPr>
      </p:cxnSp>
      <p:sp>
        <p:nvSpPr>
          <p:cNvPr id="1802" name="Google Shape;1802;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03" name="Google Shape;1803;p14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Hadoop Distributed File System</a:t>
            </a:r>
            <a:endParaRPr/>
          </a:p>
        </p:txBody>
      </p:sp>
      <p:sp>
        <p:nvSpPr>
          <p:cNvPr id="1804" name="Google Shape;1804;p145"/>
          <p:cNvSpPr txBox="1"/>
          <p:nvPr>
            <p:ph idx="1" type="subTitle"/>
          </p:nvPr>
        </p:nvSpPr>
        <p:spPr>
          <a:xfrm>
            <a:off x="0" y="675975"/>
            <a:ext cx="8860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b="1" lang="en">
                <a:highlight>
                  <a:srgbClr val="FFFF00"/>
                </a:highlight>
              </a:rPr>
              <a:t>Hadoop Distributed File System (HDFS)</a:t>
            </a:r>
            <a:r>
              <a:rPr lang="en"/>
              <a:t> enables the efficient and cheap storage of large quantities of data across multiple servers while minimizing the risk of data loss.</a:t>
            </a:r>
            <a:endParaRPr/>
          </a:p>
        </p:txBody>
      </p:sp>
      <p:sp>
        <p:nvSpPr>
          <p:cNvPr id="1805" name="Google Shape;1805;p145"/>
          <p:cNvSpPr/>
          <p:nvPr/>
        </p:nvSpPr>
        <p:spPr>
          <a:xfrm>
            <a:off x="1880350" y="1826388"/>
            <a:ext cx="1246200" cy="36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NameNode</a:t>
            </a:r>
            <a:endParaRPr b="1">
              <a:solidFill>
                <a:schemeClr val="lt1"/>
              </a:solidFill>
              <a:latin typeface="Roboto"/>
              <a:ea typeface="Roboto"/>
              <a:cs typeface="Roboto"/>
              <a:sym typeface="Roboto"/>
            </a:endParaRPr>
          </a:p>
        </p:txBody>
      </p:sp>
      <p:sp>
        <p:nvSpPr>
          <p:cNvPr id="1806" name="Google Shape;1806;p145"/>
          <p:cNvSpPr/>
          <p:nvPr/>
        </p:nvSpPr>
        <p:spPr>
          <a:xfrm>
            <a:off x="1880350" y="3129199"/>
            <a:ext cx="826500" cy="826500"/>
          </a:xfrm>
          <a:prstGeom prst="rect">
            <a:avLst/>
          </a:prstGeom>
          <a:solidFill>
            <a:srgbClr val="33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07" name="Google Shape;1807;p145"/>
          <p:cNvSpPr/>
          <p:nvPr/>
        </p:nvSpPr>
        <p:spPr>
          <a:xfrm>
            <a:off x="1973053" y="3318164"/>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08" name="Google Shape;1808;p145"/>
          <p:cNvSpPr/>
          <p:nvPr/>
        </p:nvSpPr>
        <p:spPr>
          <a:xfrm>
            <a:off x="2272130" y="3318164"/>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09" name="Google Shape;1809;p145"/>
          <p:cNvSpPr/>
          <p:nvPr/>
        </p:nvSpPr>
        <p:spPr>
          <a:xfrm>
            <a:off x="2272130" y="3578764"/>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10" name="Google Shape;1810;p145"/>
          <p:cNvSpPr/>
          <p:nvPr/>
        </p:nvSpPr>
        <p:spPr>
          <a:xfrm>
            <a:off x="2806497" y="3129199"/>
            <a:ext cx="826500" cy="826500"/>
          </a:xfrm>
          <a:prstGeom prst="rect">
            <a:avLst/>
          </a:prstGeom>
          <a:solidFill>
            <a:srgbClr val="33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11" name="Google Shape;1811;p145"/>
          <p:cNvSpPr/>
          <p:nvPr/>
        </p:nvSpPr>
        <p:spPr>
          <a:xfrm>
            <a:off x="2922810" y="3318164"/>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12" name="Google Shape;1812;p145"/>
          <p:cNvSpPr/>
          <p:nvPr/>
        </p:nvSpPr>
        <p:spPr>
          <a:xfrm>
            <a:off x="2922810" y="3578764"/>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13" name="Google Shape;1813;p145"/>
          <p:cNvSpPr/>
          <p:nvPr/>
        </p:nvSpPr>
        <p:spPr>
          <a:xfrm>
            <a:off x="3732650" y="3129199"/>
            <a:ext cx="826500" cy="826500"/>
          </a:xfrm>
          <a:prstGeom prst="rect">
            <a:avLst/>
          </a:prstGeom>
          <a:solidFill>
            <a:srgbClr val="33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14" name="Google Shape;1814;p145"/>
          <p:cNvSpPr/>
          <p:nvPr/>
        </p:nvSpPr>
        <p:spPr>
          <a:xfrm>
            <a:off x="4193296" y="3249298"/>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15" name="Google Shape;1815;p145"/>
          <p:cNvSpPr/>
          <p:nvPr/>
        </p:nvSpPr>
        <p:spPr>
          <a:xfrm>
            <a:off x="4124429" y="3578764"/>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16" name="Google Shape;1816;p145"/>
          <p:cNvSpPr/>
          <p:nvPr/>
        </p:nvSpPr>
        <p:spPr>
          <a:xfrm>
            <a:off x="6094025" y="1793150"/>
            <a:ext cx="1246200" cy="3648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Metadata</a:t>
            </a:r>
            <a:endParaRPr b="1">
              <a:solidFill>
                <a:schemeClr val="lt1"/>
              </a:solidFill>
              <a:latin typeface="Roboto"/>
              <a:ea typeface="Roboto"/>
              <a:cs typeface="Roboto"/>
              <a:sym typeface="Roboto"/>
            </a:endParaRPr>
          </a:p>
        </p:txBody>
      </p:sp>
      <p:sp>
        <p:nvSpPr>
          <p:cNvPr id="1817" name="Google Shape;1817;p145"/>
          <p:cNvSpPr/>
          <p:nvPr/>
        </p:nvSpPr>
        <p:spPr>
          <a:xfrm rot="5400000">
            <a:off x="3142900" y="2746675"/>
            <a:ext cx="158700" cy="2673600"/>
          </a:xfrm>
          <a:prstGeom prst="rightBrace">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45"/>
          <p:cNvSpPr txBox="1"/>
          <p:nvPr/>
        </p:nvSpPr>
        <p:spPr>
          <a:xfrm>
            <a:off x="1808675" y="4135050"/>
            <a:ext cx="280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Rack 1</a:t>
            </a:r>
            <a:endParaRPr sz="1200"/>
          </a:p>
        </p:txBody>
      </p:sp>
      <p:sp>
        <p:nvSpPr>
          <p:cNvPr id="1819" name="Google Shape;1819;p145"/>
          <p:cNvSpPr/>
          <p:nvPr/>
        </p:nvSpPr>
        <p:spPr>
          <a:xfrm>
            <a:off x="6698525" y="3129199"/>
            <a:ext cx="826500" cy="826500"/>
          </a:xfrm>
          <a:prstGeom prst="rect">
            <a:avLst/>
          </a:prstGeom>
          <a:solidFill>
            <a:srgbClr val="33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20" name="Google Shape;1820;p145"/>
          <p:cNvSpPr/>
          <p:nvPr/>
        </p:nvSpPr>
        <p:spPr>
          <a:xfrm>
            <a:off x="6791228" y="3318164"/>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21" name="Google Shape;1821;p145"/>
          <p:cNvSpPr/>
          <p:nvPr/>
        </p:nvSpPr>
        <p:spPr>
          <a:xfrm>
            <a:off x="7090305" y="3318164"/>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22" name="Google Shape;1822;p145"/>
          <p:cNvSpPr/>
          <p:nvPr/>
        </p:nvSpPr>
        <p:spPr>
          <a:xfrm>
            <a:off x="7014105" y="3578764"/>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23" name="Google Shape;1823;p145"/>
          <p:cNvSpPr/>
          <p:nvPr/>
        </p:nvSpPr>
        <p:spPr>
          <a:xfrm>
            <a:off x="7624672" y="3129199"/>
            <a:ext cx="826500" cy="826500"/>
          </a:xfrm>
          <a:prstGeom prst="rect">
            <a:avLst/>
          </a:prstGeom>
          <a:solidFill>
            <a:srgbClr val="33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24" name="Google Shape;1824;p145"/>
          <p:cNvSpPr/>
          <p:nvPr/>
        </p:nvSpPr>
        <p:spPr>
          <a:xfrm>
            <a:off x="7718822" y="3188789"/>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25" name="Google Shape;1825;p145"/>
          <p:cNvSpPr/>
          <p:nvPr/>
        </p:nvSpPr>
        <p:spPr>
          <a:xfrm>
            <a:off x="8134835" y="3188789"/>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26" name="Google Shape;1826;p145"/>
          <p:cNvSpPr/>
          <p:nvPr/>
        </p:nvSpPr>
        <p:spPr>
          <a:xfrm rot="5400000">
            <a:off x="7477000" y="3230875"/>
            <a:ext cx="158700" cy="1705200"/>
          </a:xfrm>
          <a:prstGeom prst="rightBrace">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5"/>
          <p:cNvSpPr txBox="1"/>
          <p:nvPr/>
        </p:nvSpPr>
        <p:spPr>
          <a:xfrm>
            <a:off x="6626850" y="4135050"/>
            <a:ext cx="182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Rack 2</a:t>
            </a:r>
            <a:endParaRPr sz="1200"/>
          </a:p>
        </p:txBody>
      </p:sp>
      <p:sp>
        <p:nvSpPr>
          <p:cNvPr id="1828" name="Google Shape;1828;p145"/>
          <p:cNvSpPr/>
          <p:nvPr/>
        </p:nvSpPr>
        <p:spPr>
          <a:xfrm>
            <a:off x="7820572" y="3426389"/>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29" name="Google Shape;1829;p145"/>
          <p:cNvSpPr/>
          <p:nvPr/>
        </p:nvSpPr>
        <p:spPr>
          <a:xfrm>
            <a:off x="7972972" y="3578789"/>
            <a:ext cx="204900" cy="2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1830" name="Google Shape;1830;p145"/>
          <p:cNvSpPr/>
          <p:nvPr/>
        </p:nvSpPr>
        <p:spPr>
          <a:xfrm>
            <a:off x="5035313" y="4336597"/>
            <a:ext cx="1246200" cy="364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43461"/>
                </a:solidFill>
                <a:latin typeface="Roboto"/>
                <a:ea typeface="Roboto"/>
                <a:cs typeface="Roboto"/>
                <a:sym typeface="Roboto"/>
              </a:rPr>
              <a:t>Client</a:t>
            </a:r>
            <a:endParaRPr>
              <a:solidFill>
                <a:srgbClr val="043461"/>
              </a:solidFill>
            </a:endParaRPr>
          </a:p>
        </p:txBody>
      </p:sp>
      <p:cxnSp>
        <p:nvCxnSpPr>
          <p:cNvPr id="1831" name="Google Shape;1831;p145"/>
          <p:cNvCxnSpPr/>
          <p:nvPr/>
        </p:nvCxnSpPr>
        <p:spPr>
          <a:xfrm>
            <a:off x="1109950" y="2877838"/>
            <a:ext cx="0" cy="651000"/>
          </a:xfrm>
          <a:prstGeom prst="straightConnector1">
            <a:avLst/>
          </a:prstGeom>
          <a:noFill/>
          <a:ln cap="flat" cmpd="sng" w="9525">
            <a:solidFill>
              <a:srgbClr val="000000"/>
            </a:solidFill>
            <a:prstDash val="solid"/>
            <a:round/>
            <a:headEnd len="med" w="med" type="stealth"/>
            <a:tailEnd len="med" w="med" type="none"/>
          </a:ln>
        </p:spPr>
      </p:cxnSp>
      <p:cxnSp>
        <p:nvCxnSpPr>
          <p:cNvPr id="1832" name="Google Shape;1832;p145"/>
          <p:cNvCxnSpPr/>
          <p:nvPr/>
        </p:nvCxnSpPr>
        <p:spPr>
          <a:xfrm rot="10800000">
            <a:off x="1109950" y="2008788"/>
            <a:ext cx="720600" cy="0"/>
          </a:xfrm>
          <a:prstGeom prst="straightConnector1">
            <a:avLst/>
          </a:prstGeom>
          <a:noFill/>
          <a:ln cap="flat" cmpd="sng" w="9525">
            <a:solidFill>
              <a:srgbClr val="000000"/>
            </a:solidFill>
            <a:prstDash val="solid"/>
            <a:round/>
            <a:headEnd len="med" w="med" type="stealth"/>
            <a:tailEnd len="med" w="med" type="none"/>
          </a:ln>
        </p:spPr>
      </p:cxnSp>
      <p:cxnSp>
        <p:nvCxnSpPr>
          <p:cNvPr id="1833" name="Google Shape;1833;p145"/>
          <p:cNvCxnSpPr/>
          <p:nvPr/>
        </p:nvCxnSpPr>
        <p:spPr>
          <a:xfrm>
            <a:off x="1109950" y="2008788"/>
            <a:ext cx="0" cy="651000"/>
          </a:xfrm>
          <a:prstGeom prst="straightConnector1">
            <a:avLst/>
          </a:prstGeom>
          <a:noFill/>
          <a:ln cap="flat" cmpd="sng" w="9525">
            <a:solidFill>
              <a:srgbClr val="000000"/>
            </a:solidFill>
            <a:prstDash val="solid"/>
            <a:round/>
            <a:headEnd len="med" w="med" type="none"/>
            <a:tailEnd len="med" w="med" type="none"/>
          </a:ln>
        </p:spPr>
      </p:cxnSp>
      <p:cxnSp>
        <p:nvCxnSpPr>
          <p:cNvPr id="1834" name="Google Shape;1834;p145"/>
          <p:cNvCxnSpPr/>
          <p:nvPr/>
        </p:nvCxnSpPr>
        <p:spPr>
          <a:xfrm>
            <a:off x="4381600" y="4191850"/>
            <a:ext cx="0" cy="319200"/>
          </a:xfrm>
          <a:prstGeom prst="straightConnector1">
            <a:avLst/>
          </a:prstGeom>
          <a:noFill/>
          <a:ln cap="flat" cmpd="sng" w="9525">
            <a:solidFill>
              <a:srgbClr val="000000"/>
            </a:solidFill>
            <a:prstDash val="solid"/>
            <a:round/>
            <a:headEnd len="med" w="med" type="stealth"/>
            <a:tailEnd len="med" w="med" type="none"/>
          </a:ln>
        </p:spPr>
      </p:cxnSp>
      <p:cxnSp>
        <p:nvCxnSpPr>
          <p:cNvPr id="1835" name="Google Shape;1835;p145"/>
          <p:cNvCxnSpPr/>
          <p:nvPr/>
        </p:nvCxnSpPr>
        <p:spPr>
          <a:xfrm rot="10800000">
            <a:off x="3126550" y="2015213"/>
            <a:ext cx="2863800" cy="0"/>
          </a:xfrm>
          <a:prstGeom prst="straightConnector1">
            <a:avLst/>
          </a:prstGeom>
          <a:noFill/>
          <a:ln cap="flat" cmpd="sng" w="9525">
            <a:solidFill>
              <a:srgbClr val="000000"/>
            </a:solidFill>
            <a:prstDash val="solid"/>
            <a:round/>
            <a:headEnd len="med" w="med" type="stealth"/>
            <a:tailEnd len="med" w="med" type="none"/>
          </a:ln>
        </p:spPr>
      </p:cxnSp>
      <p:sp>
        <p:nvSpPr>
          <p:cNvPr id="1836" name="Google Shape;1836;p145"/>
          <p:cNvSpPr/>
          <p:nvPr/>
        </p:nvSpPr>
        <p:spPr>
          <a:xfrm>
            <a:off x="486850" y="2423072"/>
            <a:ext cx="1246200" cy="364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43461"/>
                </a:solidFill>
                <a:latin typeface="Roboto"/>
                <a:ea typeface="Roboto"/>
                <a:cs typeface="Roboto"/>
                <a:sym typeface="Roboto"/>
              </a:rPr>
              <a:t>Client</a:t>
            </a:r>
            <a:endParaRPr>
              <a:solidFill>
                <a:srgbClr val="043461"/>
              </a:solidFill>
            </a:endParaRPr>
          </a:p>
        </p:txBody>
      </p:sp>
      <p:sp>
        <p:nvSpPr>
          <p:cNvPr id="1837" name="Google Shape;1837;p145"/>
          <p:cNvSpPr txBox="1"/>
          <p:nvPr/>
        </p:nvSpPr>
        <p:spPr>
          <a:xfrm>
            <a:off x="257350" y="2031288"/>
            <a:ext cx="1705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FFF"/>
                </a:highlight>
                <a:latin typeface="Roboto"/>
                <a:ea typeface="Roboto"/>
                <a:cs typeface="Roboto"/>
                <a:sym typeface="Roboto"/>
              </a:rPr>
              <a:t>Metadata Ops</a:t>
            </a:r>
            <a:endParaRPr sz="1200">
              <a:highlight>
                <a:srgbClr val="FFFFFF"/>
              </a:highlight>
            </a:endParaRPr>
          </a:p>
        </p:txBody>
      </p:sp>
      <p:sp>
        <p:nvSpPr>
          <p:cNvPr id="1838" name="Google Shape;1838;p145"/>
          <p:cNvSpPr txBox="1"/>
          <p:nvPr/>
        </p:nvSpPr>
        <p:spPr>
          <a:xfrm>
            <a:off x="486850" y="3083175"/>
            <a:ext cx="1246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FFF"/>
                </a:highlight>
                <a:latin typeface="Roboto"/>
                <a:ea typeface="Roboto"/>
                <a:cs typeface="Roboto"/>
                <a:sym typeface="Roboto"/>
              </a:rPr>
              <a:t>Read</a:t>
            </a:r>
            <a:endParaRPr sz="1200">
              <a:highlight>
                <a:srgbClr val="FFFFFF"/>
              </a:highlight>
            </a:endParaRPr>
          </a:p>
        </p:txBody>
      </p:sp>
      <p:cxnSp>
        <p:nvCxnSpPr>
          <p:cNvPr id="1839" name="Google Shape;1839;p145"/>
          <p:cNvCxnSpPr>
            <a:stCxn id="1805" idx="2"/>
          </p:cNvCxnSpPr>
          <p:nvPr/>
        </p:nvCxnSpPr>
        <p:spPr>
          <a:xfrm>
            <a:off x="2503450" y="2191188"/>
            <a:ext cx="0" cy="380700"/>
          </a:xfrm>
          <a:prstGeom prst="straightConnector1">
            <a:avLst/>
          </a:prstGeom>
          <a:noFill/>
          <a:ln cap="flat" cmpd="sng" w="9525">
            <a:solidFill>
              <a:srgbClr val="000000"/>
            </a:solidFill>
            <a:prstDash val="solid"/>
            <a:round/>
            <a:headEnd len="med" w="med" type="none"/>
            <a:tailEnd len="med" w="med" type="none"/>
          </a:ln>
        </p:spPr>
      </p:cxnSp>
      <p:cxnSp>
        <p:nvCxnSpPr>
          <p:cNvPr id="1840" name="Google Shape;1840;p145"/>
          <p:cNvCxnSpPr/>
          <p:nvPr/>
        </p:nvCxnSpPr>
        <p:spPr>
          <a:xfrm rot="10800000">
            <a:off x="2503450" y="2564150"/>
            <a:ext cx="4614300" cy="0"/>
          </a:xfrm>
          <a:prstGeom prst="straightConnector1">
            <a:avLst/>
          </a:prstGeom>
          <a:noFill/>
          <a:ln cap="flat" cmpd="sng" w="9525">
            <a:solidFill>
              <a:srgbClr val="000000"/>
            </a:solidFill>
            <a:prstDash val="solid"/>
            <a:round/>
            <a:headEnd len="med" w="med" type="none"/>
            <a:tailEnd len="med" w="med" type="none"/>
          </a:ln>
        </p:spPr>
      </p:cxnSp>
      <p:cxnSp>
        <p:nvCxnSpPr>
          <p:cNvPr id="1841" name="Google Shape;1841;p145"/>
          <p:cNvCxnSpPr/>
          <p:nvPr/>
        </p:nvCxnSpPr>
        <p:spPr>
          <a:xfrm rot="10800000">
            <a:off x="7116550" y="2564150"/>
            <a:ext cx="0" cy="467400"/>
          </a:xfrm>
          <a:prstGeom prst="straightConnector1">
            <a:avLst/>
          </a:prstGeom>
          <a:noFill/>
          <a:ln cap="flat" cmpd="sng" w="9525">
            <a:solidFill>
              <a:srgbClr val="000000"/>
            </a:solidFill>
            <a:prstDash val="solid"/>
            <a:round/>
            <a:headEnd len="med" w="med" type="stealth"/>
            <a:tailEnd len="med" w="med" type="none"/>
          </a:ln>
        </p:spPr>
      </p:cxnSp>
      <p:sp>
        <p:nvSpPr>
          <p:cNvPr id="1842" name="Google Shape;1842;p145"/>
          <p:cNvSpPr txBox="1"/>
          <p:nvPr/>
        </p:nvSpPr>
        <p:spPr>
          <a:xfrm>
            <a:off x="4145950" y="2387550"/>
            <a:ext cx="9657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FFF"/>
                </a:highlight>
                <a:latin typeface="Roboto"/>
                <a:ea typeface="Roboto"/>
                <a:cs typeface="Roboto"/>
                <a:sym typeface="Roboto"/>
              </a:rPr>
              <a:t> Block Ops </a:t>
            </a:r>
            <a:endParaRPr sz="1200">
              <a:highlight>
                <a:srgbClr val="FFFFFF"/>
              </a:highlight>
            </a:endParaRPr>
          </a:p>
        </p:txBody>
      </p:sp>
      <p:sp>
        <p:nvSpPr>
          <p:cNvPr id="1843" name="Google Shape;1843;p145"/>
          <p:cNvSpPr txBox="1"/>
          <p:nvPr/>
        </p:nvSpPr>
        <p:spPr>
          <a:xfrm>
            <a:off x="1891725" y="2760400"/>
            <a:ext cx="2673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DataNodes</a:t>
            </a:r>
            <a:endParaRPr sz="1200"/>
          </a:p>
        </p:txBody>
      </p:sp>
      <p:sp>
        <p:nvSpPr>
          <p:cNvPr id="1844" name="Google Shape;1844;p145"/>
          <p:cNvSpPr txBox="1"/>
          <p:nvPr/>
        </p:nvSpPr>
        <p:spPr>
          <a:xfrm>
            <a:off x="6701125" y="2788725"/>
            <a:ext cx="175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DataNodes</a:t>
            </a:r>
            <a:endParaRPr sz="1200"/>
          </a:p>
        </p:txBody>
      </p:sp>
      <p:cxnSp>
        <p:nvCxnSpPr>
          <p:cNvPr id="1845" name="Google Shape;1845;p145"/>
          <p:cNvCxnSpPr/>
          <p:nvPr/>
        </p:nvCxnSpPr>
        <p:spPr>
          <a:xfrm rot="10800000">
            <a:off x="4699888" y="3528838"/>
            <a:ext cx="1857900" cy="0"/>
          </a:xfrm>
          <a:prstGeom prst="straightConnector1">
            <a:avLst/>
          </a:prstGeom>
          <a:noFill/>
          <a:ln cap="flat" cmpd="sng" w="9525">
            <a:solidFill>
              <a:srgbClr val="000000"/>
            </a:solidFill>
            <a:prstDash val="solid"/>
            <a:round/>
            <a:headEnd len="med" w="med" type="stealth"/>
            <a:tailEnd len="med" w="med" type="stealth"/>
          </a:ln>
        </p:spPr>
      </p:cxnSp>
      <p:sp>
        <p:nvSpPr>
          <p:cNvPr id="1846" name="Google Shape;1846;p145"/>
          <p:cNvSpPr txBox="1"/>
          <p:nvPr/>
        </p:nvSpPr>
        <p:spPr>
          <a:xfrm>
            <a:off x="5145975" y="3366975"/>
            <a:ext cx="9657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rgbClr val="FFFFFF"/>
                </a:highlight>
                <a:latin typeface="Roboto"/>
                <a:ea typeface="Roboto"/>
                <a:cs typeface="Roboto"/>
                <a:sym typeface="Roboto"/>
              </a:rPr>
              <a:t>Replication</a:t>
            </a:r>
            <a:endParaRPr sz="1200">
              <a:highlight>
                <a:srgbClr val="FFFFFF"/>
              </a:highlight>
            </a:endParaRPr>
          </a:p>
        </p:txBody>
      </p:sp>
      <p:sp>
        <p:nvSpPr>
          <p:cNvPr id="1847" name="Google Shape;1847;p1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pic>
        <p:nvPicPr>
          <p:cNvPr id="1852" name="Google Shape;1852;p146"/>
          <p:cNvPicPr preferRelativeResize="0"/>
          <p:nvPr/>
        </p:nvPicPr>
        <p:blipFill>
          <a:blip r:embed="rId3">
            <a:alphaModFix/>
          </a:blip>
          <a:stretch>
            <a:fillRect/>
          </a:stretch>
        </p:blipFill>
        <p:spPr>
          <a:xfrm>
            <a:off x="5163035" y="2317057"/>
            <a:ext cx="1793101" cy="1613481"/>
          </a:xfrm>
          <a:prstGeom prst="rect">
            <a:avLst/>
          </a:prstGeom>
          <a:noFill/>
          <a:ln>
            <a:noFill/>
          </a:ln>
        </p:spPr>
      </p:pic>
      <p:sp>
        <p:nvSpPr>
          <p:cNvPr id="1853" name="Google Shape;1853;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4" name="Google Shape;1854;p146"/>
          <p:cNvSpPr txBox="1"/>
          <p:nvPr>
            <p:ph idx="1" type="subTitle"/>
          </p:nvPr>
        </p:nvSpPr>
        <p:spPr>
          <a:xfrm>
            <a:off x="0" y="1039700"/>
            <a:ext cx="9187800" cy="3131700"/>
          </a:xfrm>
          <a:prstGeom prst="rect">
            <a:avLst/>
          </a:prstGeom>
        </p:spPr>
        <p:txBody>
          <a:bodyPr anchorCtr="0" anchor="t" bIns="91425" lIns="1828800" spcFirstLastPara="1" rIns="2103100" wrap="square" tIns="457200">
            <a:noAutofit/>
          </a:bodyPr>
          <a:lstStyle/>
          <a:p>
            <a:pPr indent="0" lvl="0" marL="0" rtl="0" algn="l">
              <a:lnSpc>
                <a:spcPct val="115000"/>
              </a:lnSpc>
              <a:spcBef>
                <a:spcPts val="0"/>
              </a:spcBef>
              <a:spcAft>
                <a:spcPts val="0"/>
              </a:spcAft>
              <a:buClr>
                <a:schemeClr val="dk1"/>
              </a:buClr>
              <a:buSzPts val="1100"/>
              <a:buFont typeface="Arial"/>
              <a:buNone/>
            </a:pPr>
            <a:r>
              <a:rPr b="1" lang="en" sz="2800">
                <a:solidFill>
                  <a:schemeClr val="dk1"/>
                </a:solidFill>
                <a:highlight>
                  <a:srgbClr val="FFFF00"/>
                </a:highlight>
              </a:rPr>
              <a:t>Hive</a:t>
            </a:r>
            <a:r>
              <a:rPr lang="en" sz="2800">
                <a:solidFill>
                  <a:schemeClr val="dk1"/>
                </a:solidFill>
              </a:rPr>
              <a:t> is a SQL-like query tool for big data.</a:t>
            </a:r>
            <a:endParaRPr/>
          </a:p>
        </p:txBody>
      </p:sp>
      <p:sp>
        <p:nvSpPr>
          <p:cNvPr id="1855" name="Google Shape;1855;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cxnSp>
        <p:nvCxnSpPr>
          <p:cNvPr id="1860" name="Google Shape;1860;p147"/>
          <p:cNvCxnSpPr/>
          <p:nvPr/>
        </p:nvCxnSpPr>
        <p:spPr>
          <a:xfrm>
            <a:off x="1224125" y="1535138"/>
            <a:ext cx="0" cy="507900"/>
          </a:xfrm>
          <a:prstGeom prst="straightConnector1">
            <a:avLst/>
          </a:prstGeom>
          <a:noFill/>
          <a:ln cap="flat" cmpd="sng" w="9525">
            <a:solidFill>
              <a:srgbClr val="000000"/>
            </a:solidFill>
            <a:prstDash val="solid"/>
            <a:round/>
            <a:headEnd len="med" w="med" type="none"/>
            <a:tailEnd len="med" w="med" type="stealth"/>
          </a:ln>
        </p:spPr>
      </p:cxnSp>
      <p:cxnSp>
        <p:nvCxnSpPr>
          <p:cNvPr id="1861" name="Google Shape;1861;p147"/>
          <p:cNvCxnSpPr/>
          <p:nvPr/>
        </p:nvCxnSpPr>
        <p:spPr>
          <a:xfrm>
            <a:off x="5025625" y="1560200"/>
            <a:ext cx="0" cy="507900"/>
          </a:xfrm>
          <a:prstGeom prst="straightConnector1">
            <a:avLst/>
          </a:prstGeom>
          <a:noFill/>
          <a:ln cap="flat" cmpd="sng" w="9525">
            <a:solidFill>
              <a:srgbClr val="000000"/>
            </a:solidFill>
            <a:prstDash val="solid"/>
            <a:round/>
            <a:headEnd len="med" w="med" type="none"/>
            <a:tailEnd len="med" w="med" type="stealth"/>
          </a:ln>
        </p:spPr>
      </p:cxnSp>
      <p:cxnSp>
        <p:nvCxnSpPr>
          <p:cNvPr id="1862" name="Google Shape;1862;p147"/>
          <p:cNvCxnSpPr/>
          <p:nvPr/>
        </p:nvCxnSpPr>
        <p:spPr>
          <a:xfrm>
            <a:off x="3124875" y="1560200"/>
            <a:ext cx="0" cy="507900"/>
          </a:xfrm>
          <a:prstGeom prst="straightConnector1">
            <a:avLst/>
          </a:prstGeom>
          <a:noFill/>
          <a:ln cap="flat" cmpd="sng" w="9525">
            <a:solidFill>
              <a:srgbClr val="000000"/>
            </a:solidFill>
            <a:prstDash val="solid"/>
            <a:round/>
            <a:headEnd len="med" w="med" type="none"/>
            <a:tailEnd len="med" w="med" type="stealth"/>
          </a:ln>
        </p:spPr>
      </p:cxnSp>
      <p:cxnSp>
        <p:nvCxnSpPr>
          <p:cNvPr id="1863" name="Google Shape;1863;p147"/>
          <p:cNvCxnSpPr/>
          <p:nvPr/>
        </p:nvCxnSpPr>
        <p:spPr>
          <a:xfrm>
            <a:off x="3124875" y="908175"/>
            <a:ext cx="0" cy="507900"/>
          </a:xfrm>
          <a:prstGeom prst="straightConnector1">
            <a:avLst/>
          </a:prstGeom>
          <a:noFill/>
          <a:ln cap="flat" cmpd="sng" w="9525">
            <a:solidFill>
              <a:srgbClr val="000000"/>
            </a:solidFill>
            <a:prstDash val="solid"/>
            <a:round/>
            <a:headEnd len="med" w="med" type="none"/>
            <a:tailEnd len="med" w="med" type="stealth"/>
          </a:ln>
        </p:spPr>
      </p:cxnSp>
      <p:sp>
        <p:nvSpPr>
          <p:cNvPr id="1864" name="Google Shape;1864;p147"/>
          <p:cNvSpPr/>
          <p:nvPr/>
        </p:nvSpPr>
        <p:spPr>
          <a:xfrm>
            <a:off x="327525" y="2131500"/>
            <a:ext cx="5594700" cy="1546200"/>
          </a:xfrm>
          <a:prstGeom prst="rect">
            <a:avLst/>
          </a:prstGeom>
          <a:solidFill>
            <a:srgbClr val="EBEDF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043461"/>
                </a:solidFill>
                <a:latin typeface="Roboto"/>
                <a:ea typeface="Roboto"/>
                <a:cs typeface="Roboto"/>
                <a:sym typeface="Roboto"/>
              </a:rPr>
              <a:t>Driver</a:t>
            </a:r>
            <a:endParaRPr b="1" sz="1600">
              <a:solidFill>
                <a:srgbClr val="043461"/>
              </a:solidFill>
              <a:latin typeface="Roboto"/>
              <a:ea typeface="Roboto"/>
              <a:cs typeface="Roboto"/>
              <a:sym typeface="Roboto"/>
            </a:endParaRPr>
          </a:p>
        </p:txBody>
      </p:sp>
      <p:sp>
        <p:nvSpPr>
          <p:cNvPr id="1865" name="Google Shape;1865;p14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Hive Architecture </a:t>
            </a:r>
            <a:endParaRPr/>
          </a:p>
        </p:txBody>
      </p:sp>
      <p:sp>
        <p:nvSpPr>
          <p:cNvPr id="1866" name="Google Shape;1866;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67" name="Google Shape;1867;p147"/>
          <p:cNvSpPr/>
          <p:nvPr/>
        </p:nvSpPr>
        <p:spPr>
          <a:xfrm>
            <a:off x="327525" y="1435750"/>
            <a:ext cx="1793100" cy="3648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CLI</a:t>
            </a:r>
            <a:endParaRPr b="1">
              <a:solidFill>
                <a:schemeClr val="lt1"/>
              </a:solidFill>
              <a:latin typeface="Roboto"/>
              <a:ea typeface="Roboto"/>
              <a:cs typeface="Roboto"/>
              <a:sym typeface="Roboto"/>
            </a:endParaRPr>
          </a:p>
        </p:txBody>
      </p:sp>
      <p:sp>
        <p:nvSpPr>
          <p:cNvPr id="1868" name="Google Shape;1868;p147"/>
          <p:cNvSpPr/>
          <p:nvPr/>
        </p:nvSpPr>
        <p:spPr>
          <a:xfrm>
            <a:off x="2195875" y="1435750"/>
            <a:ext cx="1793100" cy="3648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Hive Thrift Server</a:t>
            </a:r>
            <a:endParaRPr b="1">
              <a:solidFill>
                <a:schemeClr val="lt1"/>
              </a:solidFill>
              <a:latin typeface="Roboto"/>
              <a:ea typeface="Roboto"/>
              <a:cs typeface="Roboto"/>
              <a:sym typeface="Roboto"/>
            </a:endParaRPr>
          </a:p>
        </p:txBody>
      </p:sp>
      <p:sp>
        <p:nvSpPr>
          <p:cNvPr id="1869" name="Google Shape;1869;p147"/>
          <p:cNvSpPr/>
          <p:nvPr/>
        </p:nvSpPr>
        <p:spPr>
          <a:xfrm>
            <a:off x="4129075" y="1435750"/>
            <a:ext cx="1793100" cy="3648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Hive Web Interface</a:t>
            </a:r>
            <a:endParaRPr b="1">
              <a:solidFill>
                <a:schemeClr val="lt1"/>
              </a:solidFill>
              <a:latin typeface="Roboto"/>
              <a:ea typeface="Roboto"/>
              <a:cs typeface="Roboto"/>
              <a:sym typeface="Roboto"/>
            </a:endParaRPr>
          </a:p>
        </p:txBody>
      </p:sp>
      <p:sp>
        <p:nvSpPr>
          <p:cNvPr id="1870" name="Google Shape;1870;p147"/>
          <p:cNvSpPr/>
          <p:nvPr/>
        </p:nvSpPr>
        <p:spPr>
          <a:xfrm>
            <a:off x="558225" y="2537400"/>
            <a:ext cx="16920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Parser</a:t>
            </a:r>
            <a:endParaRPr b="1">
              <a:solidFill>
                <a:srgbClr val="FFFFFF"/>
              </a:solidFill>
              <a:latin typeface="Roboto"/>
              <a:ea typeface="Roboto"/>
              <a:cs typeface="Roboto"/>
              <a:sym typeface="Roboto"/>
            </a:endParaRPr>
          </a:p>
        </p:txBody>
      </p:sp>
      <p:sp>
        <p:nvSpPr>
          <p:cNvPr id="1871" name="Google Shape;1871;p147"/>
          <p:cNvSpPr/>
          <p:nvPr/>
        </p:nvSpPr>
        <p:spPr>
          <a:xfrm>
            <a:off x="2376025" y="2537400"/>
            <a:ext cx="16920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Planner</a:t>
            </a:r>
            <a:endParaRPr b="1">
              <a:solidFill>
                <a:srgbClr val="FFFFFF"/>
              </a:solidFill>
              <a:latin typeface="Roboto"/>
              <a:ea typeface="Roboto"/>
              <a:cs typeface="Roboto"/>
              <a:sym typeface="Roboto"/>
            </a:endParaRPr>
          </a:p>
        </p:txBody>
      </p:sp>
      <p:sp>
        <p:nvSpPr>
          <p:cNvPr id="1872" name="Google Shape;1872;p147"/>
          <p:cNvSpPr/>
          <p:nvPr/>
        </p:nvSpPr>
        <p:spPr>
          <a:xfrm>
            <a:off x="558225" y="3044475"/>
            <a:ext cx="16920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Execution</a:t>
            </a:r>
            <a:endParaRPr b="1">
              <a:solidFill>
                <a:srgbClr val="FFFFFF"/>
              </a:solidFill>
              <a:latin typeface="Roboto"/>
              <a:ea typeface="Roboto"/>
              <a:cs typeface="Roboto"/>
              <a:sym typeface="Roboto"/>
            </a:endParaRPr>
          </a:p>
        </p:txBody>
      </p:sp>
      <p:sp>
        <p:nvSpPr>
          <p:cNvPr id="1873" name="Google Shape;1873;p147"/>
          <p:cNvSpPr/>
          <p:nvPr/>
        </p:nvSpPr>
        <p:spPr>
          <a:xfrm>
            <a:off x="2376025" y="3053500"/>
            <a:ext cx="16920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Optimizer</a:t>
            </a:r>
            <a:endParaRPr b="1">
              <a:solidFill>
                <a:srgbClr val="FFFFFF"/>
              </a:solidFill>
              <a:latin typeface="Roboto"/>
              <a:ea typeface="Roboto"/>
              <a:cs typeface="Roboto"/>
              <a:sym typeface="Roboto"/>
            </a:endParaRPr>
          </a:p>
        </p:txBody>
      </p:sp>
      <p:sp>
        <p:nvSpPr>
          <p:cNvPr id="1874" name="Google Shape;1874;p147"/>
          <p:cNvSpPr/>
          <p:nvPr/>
        </p:nvSpPr>
        <p:spPr>
          <a:xfrm>
            <a:off x="327525" y="3944625"/>
            <a:ext cx="1793100" cy="3648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MapReduce</a:t>
            </a:r>
            <a:endParaRPr b="1">
              <a:solidFill>
                <a:schemeClr val="lt1"/>
              </a:solidFill>
              <a:latin typeface="Roboto"/>
              <a:ea typeface="Roboto"/>
              <a:cs typeface="Roboto"/>
              <a:sym typeface="Roboto"/>
            </a:endParaRPr>
          </a:p>
        </p:txBody>
      </p:sp>
      <p:sp>
        <p:nvSpPr>
          <p:cNvPr id="1875" name="Google Shape;1875;p147"/>
          <p:cNvSpPr/>
          <p:nvPr/>
        </p:nvSpPr>
        <p:spPr>
          <a:xfrm>
            <a:off x="327525" y="4380250"/>
            <a:ext cx="3740400" cy="3648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HDFS</a:t>
            </a:r>
            <a:endParaRPr b="1">
              <a:solidFill>
                <a:schemeClr val="lt1"/>
              </a:solidFill>
              <a:latin typeface="Roboto"/>
              <a:ea typeface="Roboto"/>
              <a:cs typeface="Roboto"/>
              <a:sym typeface="Roboto"/>
            </a:endParaRPr>
          </a:p>
        </p:txBody>
      </p:sp>
      <p:cxnSp>
        <p:nvCxnSpPr>
          <p:cNvPr id="1876" name="Google Shape;1876;p147"/>
          <p:cNvCxnSpPr/>
          <p:nvPr/>
        </p:nvCxnSpPr>
        <p:spPr>
          <a:xfrm>
            <a:off x="1404225" y="3387275"/>
            <a:ext cx="0" cy="507900"/>
          </a:xfrm>
          <a:prstGeom prst="straightConnector1">
            <a:avLst/>
          </a:prstGeom>
          <a:noFill/>
          <a:ln cap="flat" cmpd="sng" w="9525">
            <a:solidFill>
              <a:srgbClr val="000000"/>
            </a:solidFill>
            <a:prstDash val="solid"/>
            <a:round/>
            <a:headEnd len="med" w="med" type="none"/>
            <a:tailEnd len="med" w="med" type="stealth"/>
          </a:ln>
        </p:spPr>
      </p:cxnSp>
      <p:cxnSp>
        <p:nvCxnSpPr>
          <p:cNvPr id="1877" name="Google Shape;1877;p147"/>
          <p:cNvCxnSpPr>
            <a:stCxn id="1872" idx="2"/>
          </p:cNvCxnSpPr>
          <p:nvPr/>
        </p:nvCxnSpPr>
        <p:spPr>
          <a:xfrm>
            <a:off x="1404225" y="3409275"/>
            <a:ext cx="1596900" cy="924000"/>
          </a:xfrm>
          <a:prstGeom prst="straightConnector1">
            <a:avLst/>
          </a:prstGeom>
          <a:noFill/>
          <a:ln cap="flat" cmpd="sng" w="9525">
            <a:solidFill>
              <a:srgbClr val="000000"/>
            </a:solidFill>
            <a:prstDash val="solid"/>
            <a:round/>
            <a:headEnd len="med" w="med" type="none"/>
            <a:tailEnd len="med" w="med" type="stealth"/>
          </a:ln>
        </p:spPr>
      </p:cxnSp>
      <p:sp>
        <p:nvSpPr>
          <p:cNvPr id="1878" name="Google Shape;1878;p147"/>
          <p:cNvSpPr/>
          <p:nvPr/>
        </p:nvSpPr>
        <p:spPr>
          <a:xfrm>
            <a:off x="2228325" y="802325"/>
            <a:ext cx="1793100" cy="3648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JDBC/ODBC</a:t>
            </a:r>
            <a:endParaRPr b="1">
              <a:solidFill>
                <a:schemeClr val="lt1"/>
              </a:solidFill>
              <a:latin typeface="Roboto"/>
              <a:ea typeface="Roboto"/>
              <a:cs typeface="Roboto"/>
              <a:sym typeface="Roboto"/>
            </a:endParaRPr>
          </a:p>
        </p:txBody>
      </p:sp>
      <p:pic>
        <p:nvPicPr>
          <p:cNvPr id="1879" name="Google Shape;1879;p147"/>
          <p:cNvPicPr preferRelativeResize="0"/>
          <p:nvPr/>
        </p:nvPicPr>
        <p:blipFill>
          <a:blip r:embed="rId3">
            <a:alphaModFix/>
          </a:blip>
          <a:stretch>
            <a:fillRect/>
          </a:stretch>
        </p:blipFill>
        <p:spPr>
          <a:xfrm>
            <a:off x="6679720" y="3353937"/>
            <a:ext cx="1130679" cy="1546200"/>
          </a:xfrm>
          <a:prstGeom prst="rect">
            <a:avLst/>
          </a:prstGeom>
          <a:noFill/>
          <a:ln>
            <a:noFill/>
          </a:ln>
        </p:spPr>
      </p:pic>
      <p:cxnSp>
        <p:nvCxnSpPr>
          <p:cNvPr id="1880" name="Google Shape;1880;p147"/>
          <p:cNvCxnSpPr/>
          <p:nvPr/>
        </p:nvCxnSpPr>
        <p:spPr>
          <a:xfrm>
            <a:off x="5185775" y="2973300"/>
            <a:ext cx="1078200" cy="0"/>
          </a:xfrm>
          <a:prstGeom prst="straightConnector1">
            <a:avLst/>
          </a:prstGeom>
          <a:noFill/>
          <a:ln cap="flat" cmpd="sng" w="9525">
            <a:solidFill>
              <a:srgbClr val="000000"/>
            </a:solidFill>
            <a:prstDash val="solid"/>
            <a:round/>
            <a:headEnd len="med" w="med" type="none"/>
            <a:tailEnd len="med" w="med" type="stealth"/>
          </a:ln>
        </p:spPr>
      </p:cxnSp>
      <p:sp>
        <p:nvSpPr>
          <p:cNvPr id="1881" name="Google Shape;1881;p147"/>
          <p:cNvSpPr/>
          <p:nvPr/>
        </p:nvSpPr>
        <p:spPr>
          <a:xfrm>
            <a:off x="4193825" y="2537400"/>
            <a:ext cx="1432800" cy="871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MSClient</a:t>
            </a:r>
            <a:endParaRPr b="1">
              <a:solidFill>
                <a:srgbClr val="FFFFFF"/>
              </a:solidFill>
              <a:latin typeface="Roboto"/>
              <a:ea typeface="Roboto"/>
              <a:cs typeface="Roboto"/>
              <a:sym typeface="Roboto"/>
            </a:endParaRPr>
          </a:p>
        </p:txBody>
      </p:sp>
      <p:cxnSp>
        <p:nvCxnSpPr>
          <p:cNvPr id="1882" name="Google Shape;1882;p147"/>
          <p:cNvCxnSpPr/>
          <p:nvPr/>
        </p:nvCxnSpPr>
        <p:spPr>
          <a:xfrm>
            <a:off x="7245063" y="2902200"/>
            <a:ext cx="0" cy="507900"/>
          </a:xfrm>
          <a:prstGeom prst="straightConnector1">
            <a:avLst/>
          </a:prstGeom>
          <a:noFill/>
          <a:ln cap="flat" cmpd="sng" w="9525">
            <a:solidFill>
              <a:srgbClr val="000000"/>
            </a:solidFill>
            <a:prstDash val="solid"/>
            <a:round/>
            <a:headEnd len="med" w="med" type="none"/>
            <a:tailEnd len="med" w="med" type="stealth"/>
          </a:ln>
        </p:spPr>
      </p:cxnSp>
      <p:sp>
        <p:nvSpPr>
          <p:cNvPr id="1883" name="Google Shape;1883;p147"/>
          <p:cNvSpPr/>
          <p:nvPr/>
        </p:nvSpPr>
        <p:spPr>
          <a:xfrm>
            <a:off x="6348513" y="2790900"/>
            <a:ext cx="1793100" cy="3648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Metastore</a:t>
            </a:r>
            <a:endParaRPr b="1">
              <a:solidFill>
                <a:schemeClr val="lt1"/>
              </a:solidFill>
              <a:latin typeface="Roboto"/>
              <a:ea typeface="Roboto"/>
              <a:cs typeface="Roboto"/>
              <a:sym typeface="Roboto"/>
            </a:endParaRPr>
          </a:p>
        </p:txBody>
      </p:sp>
      <p:sp>
        <p:nvSpPr>
          <p:cNvPr id="1884" name="Google Shape;1884;p147"/>
          <p:cNvSpPr txBox="1"/>
          <p:nvPr/>
        </p:nvSpPr>
        <p:spPr>
          <a:xfrm>
            <a:off x="7685775" y="4362550"/>
            <a:ext cx="113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C343D"/>
                </a:solidFill>
                <a:latin typeface="Roboto"/>
                <a:ea typeface="Roboto"/>
                <a:cs typeface="Roboto"/>
                <a:sym typeface="Roboto"/>
              </a:rPr>
              <a:t>RDBMS</a:t>
            </a:r>
            <a:endParaRPr/>
          </a:p>
        </p:txBody>
      </p:sp>
      <p:pic>
        <p:nvPicPr>
          <p:cNvPr id="1885" name="Google Shape;1885;p147"/>
          <p:cNvPicPr preferRelativeResize="0"/>
          <p:nvPr/>
        </p:nvPicPr>
        <p:blipFill>
          <a:blip r:embed="rId4">
            <a:alphaModFix/>
          </a:blip>
          <a:stretch>
            <a:fillRect/>
          </a:stretch>
        </p:blipFill>
        <p:spPr>
          <a:xfrm>
            <a:off x="6263985" y="855557"/>
            <a:ext cx="1793101" cy="1613481"/>
          </a:xfrm>
          <a:prstGeom prst="rect">
            <a:avLst/>
          </a:prstGeom>
          <a:noFill/>
          <a:ln>
            <a:noFill/>
          </a:ln>
        </p:spPr>
      </p:pic>
      <p:sp>
        <p:nvSpPr>
          <p:cNvPr id="1886" name="Google Shape;1886;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2" name="Google Shape;1892;p148"/>
          <p:cNvSpPr txBox="1"/>
          <p:nvPr>
            <p:ph idx="1" type="subTitle"/>
          </p:nvPr>
        </p:nvSpPr>
        <p:spPr>
          <a:xfrm>
            <a:off x="639850" y="1039700"/>
            <a:ext cx="7503600" cy="3131700"/>
          </a:xfrm>
          <a:prstGeom prst="rect">
            <a:avLst/>
          </a:prstGeom>
        </p:spPr>
        <p:txBody>
          <a:bodyPr anchorCtr="0" anchor="ctr" bIns="91425" lIns="1645900" spcFirstLastPara="1" rIns="1005825" wrap="square" tIns="91425">
            <a:noAutofit/>
          </a:bodyPr>
          <a:lstStyle/>
          <a:p>
            <a:pPr indent="0" lvl="0" marL="0" rtl="0" algn="l">
              <a:lnSpc>
                <a:spcPct val="115000"/>
              </a:lnSpc>
              <a:spcBef>
                <a:spcPts val="0"/>
              </a:spcBef>
              <a:spcAft>
                <a:spcPts val="0"/>
              </a:spcAft>
              <a:buNone/>
            </a:pPr>
            <a:r>
              <a:rPr b="1" lang="en" sz="2700">
                <a:solidFill>
                  <a:schemeClr val="dk1"/>
                </a:solidFill>
                <a:highlight>
                  <a:srgbClr val="FFFF00"/>
                </a:highlight>
              </a:rPr>
              <a:t>MapReduce</a:t>
            </a:r>
            <a:r>
              <a:rPr lang="en" sz="2700">
                <a:solidFill>
                  <a:schemeClr val="dk1"/>
                </a:solidFill>
              </a:rPr>
              <a:t> simultaneously</a:t>
            </a:r>
            <a:br>
              <a:rPr lang="en" sz="2700">
                <a:solidFill>
                  <a:schemeClr val="dk1"/>
                </a:solidFill>
              </a:rPr>
            </a:br>
            <a:r>
              <a:rPr lang="en" sz="2700">
                <a:solidFill>
                  <a:schemeClr val="dk1"/>
                </a:solidFill>
              </a:rPr>
              <a:t>processes vast amounts of multi-terabyte datasets in large clusters, or on multiple servers, </a:t>
            </a:r>
            <a:br>
              <a:rPr lang="en" sz="2700">
                <a:solidFill>
                  <a:schemeClr val="dk1"/>
                </a:solidFill>
              </a:rPr>
            </a:br>
            <a:r>
              <a:rPr lang="en" sz="2700">
                <a:solidFill>
                  <a:schemeClr val="dk1"/>
                </a:solidFill>
              </a:rPr>
              <a:t>in a fault-tolerant manner.</a:t>
            </a:r>
            <a:endParaRPr sz="2100"/>
          </a:p>
        </p:txBody>
      </p:sp>
      <p:sp>
        <p:nvSpPr>
          <p:cNvPr id="1893" name="Google Shape;1893;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99" name="Google Shape;1899;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50"/>
          <p:cNvSpPr txBox="1"/>
          <p:nvPr>
            <p:ph type="title"/>
          </p:nvPr>
        </p:nvSpPr>
        <p:spPr>
          <a:xfrm>
            <a:off x="274350" y="21756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MapReduce</a:t>
            </a:r>
            <a:r>
              <a:rPr lang="en"/>
              <a:t> with MRJob</a:t>
            </a:r>
            <a:endParaRPr/>
          </a:p>
        </p:txBody>
      </p:sp>
      <p:sp>
        <p:nvSpPr>
          <p:cNvPr id="1905" name="Google Shape;1905;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02" name="Google Shape;1702;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15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MapReduce with MRJob</a:t>
            </a:r>
            <a:endParaRPr/>
          </a:p>
        </p:txBody>
      </p:sp>
      <p:sp>
        <p:nvSpPr>
          <p:cNvPr id="1911" name="Google Shape;1911;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2" name="Google Shape;1912;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5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MapReduce with MRJob (1 of 3)</a:t>
            </a:r>
            <a:endParaRPr/>
          </a:p>
        </p:txBody>
      </p:sp>
      <p:sp>
        <p:nvSpPr>
          <p:cNvPr id="1918" name="Google Shape;1918;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Google created MapReduce with the initial purpose of indexing all the information on the internet. Now, people use MapReduce as a way to distribute and process the data in a cluster. Basically, a MapReduce job divides the input data into chunks, which the map tasks process in a parallel manner</a:t>
            </a:r>
            <a:r>
              <a:rPr lang="en"/>
              <a:t>.</a:t>
            </a:r>
            <a:endParaRPr/>
          </a:p>
        </p:txBody>
      </p:sp>
      <p:sp>
        <p:nvSpPr>
          <p:cNvPr id="1919" name="Google Shape;1919;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20" name="Google Shape;1920;p152"/>
          <p:cNvSpPr/>
          <p:nvPr/>
        </p:nvSpPr>
        <p:spPr>
          <a:xfrm>
            <a:off x="312300" y="2406013"/>
            <a:ext cx="1041900" cy="496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Deer Bear River</a:t>
            </a:r>
            <a:endParaRPr>
              <a:solidFill>
                <a:srgbClr val="FFFFFF"/>
              </a:solidFill>
              <a:latin typeface="Roboto Medium"/>
              <a:ea typeface="Roboto Medium"/>
              <a:cs typeface="Roboto Medium"/>
              <a:sym typeface="Roboto Medium"/>
            </a:endParaRPr>
          </a:p>
        </p:txBody>
      </p:sp>
      <p:sp>
        <p:nvSpPr>
          <p:cNvPr id="1921" name="Google Shape;1921;p152"/>
          <p:cNvSpPr/>
          <p:nvPr/>
        </p:nvSpPr>
        <p:spPr>
          <a:xfrm>
            <a:off x="312300" y="3007127"/>
            <a:ext cx="1041900" cy="496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Ca</a:t>
            </a:r>
            <a:r>
              <a:rPr lang="en">
                <a:solidFill>
                  <a:srgbClr val="FFFFFF"/>
                </a:solidFill>
                <a:latin typeface="Roboto Medium"/>
                <a:ea typeface="Roboto Medium"/>
                <a:cs typeface="Roboto Medium"/>
                <a:sym typeface="Roboto Medium"/>
              </a:rPr>
              <a:t>r Car River</a:t>
            </a:r>
            <a:endParaRPr>
              <a:solidFill>
                <a:srgbClr val="FFFFFF"/>
              </a:solidFill>
              <a:latin typeface="Roboto Medium"/>
              <a:ea typeface="Roboto Medium"/>
              <a:cs typeface="Roboto Medium"/>
              <a:sym typeface="Roboto Medium"/>
            </a:endParaRPr>
          </a:p>
        </p:txBody>
      </p:sp>
      <p:sp>
        <p:nvSpPr>
          <p:cNvPr id="1922" name="Google Shape;1922;p152"/>
          <p:cNvSpPr/>
          <p:nvPr/>
        </p:nvSpPr>
        <p:spPr>
          <a:xfrm>
            <a:off x="312300" y="3608243"/>
            <a:ext cx="1041900" cy="496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Deer</a:t>
            </a:r>
            <a:r>
              <a:rPr lang="en">
                <a:solidFill>
                  <a:srgbClr val="FFFFFF"/>
                </a:solidFill>
                <a:latin typeface="Roboto Medium"/>
                <a:ea typeface="Roboto Medium"/>
                <a:cs typeface="Roboto Medium"/>
                <a:sym typeface="Roboto Medium"/>
              </a:rPr>
              <a:t> Car River</a:t>
            </a:r>
            <a:endParaRPr>
              <a:solidFill>
                <a:srgbClr val="FFFFFF"/>
              </a:solidFill>
              <a:latin typeface="Roboto Medium"/>
              <a:ea typeface="Roboto Medium"/>
              <a:cs typeface="Roboto Medium"/>
              <a:sym typeface="Roboto Medium"/>
            </a:endParaRPr>
          </a:p>
        </p:txBody>
      </p:sp>
      <p:cxnSp>
        <p:nvCxnSpPr>
          <p:cNvPr id="1923" name="Google Shape;1923;p152"/>
          <p:cNvCxnSpPr>
            <a:stCxn id="1920" idx="3"/>
          </p:cNvCxnSpPr>
          <p:nvPr/>
        </p:nvCxnSpPr>
        <p:spPr>
          <a:xfrm>
            <a:off x="1354200" y="2654113"/>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1924" name="Google Shape;1924;p152"/>
          <p:cNvCxnSpPr/>
          <p:nvPr/>
        </p:nvCxnSpPr>
        <p:spPr>
          <a:xfrm>
            <a:off x="1354269" y="3255227"/>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1925" name="Google Shape;1925;p152"/>
          <p:cNvCxnSpPr/>
          <p:nvPr/>
        </p:nvCxnSpPr>
        <p:spPr>
          <a:xfrm>
            <a:off x="1354269" y="3856403"/>
            <a:ext cx="320100" cy="0"/>
          </a:xfrm>
          <a:prstGeom prst="straightConnector1">
            <a:avLst/>
          </a:prstGeom>
          <a:noFill/>
          <a:ln cap="flat" cmpd="sng" w="19050">
            <a:solidFill>
              <a:schemeClr val="dk2"/>
            </a:solidFill>
            <a:prstDash val="solid"/>
            <a:round/>
            <a:headEnd len="med" w="med" type="none"/>
            <a:tailEnd len="med" w="med" type="triangle"/>
          </a:ln>
        </p:spPr>
      </p:cxnSp>
      <p:sp>
        <p:nvSpPr>
          <p:cNvPr id="1926" name="Google Shape;1926;p152"/>
          <p:cNvSpPr/>
          <p:nvPr/>
        </p:nvSpPr>
        <p:spPr>
          <a:xfrm>
            <a:off x="1670452" y="2406013"/>
            <a:ext cx="1041900" cy="4962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Bear River</a:t>
            </a:r>
            <a:endParaRPr>
              <a:solidFill>
                <a:schemeClr val="dk1"/>
              </a:solidFill>
              <a:latin typeface="Roboto Medium"/>
              <a:ea typeface="Roboto Medium"/>
              <a:cs typeface="Roboto Medium"/>
              <a:sym typeface="Roboto Medium"/>
            </a:endParaRPr>
          </a:p>
        </p:txBody>
      </p:sp>
      <p:sp>
        <p:nvSpPr>
          <p:cNvPr id="1927" name="Google Shape;1927;p152"/>
          <p:cNvSpPr/>
          <p:nvPr/>
        </p:nvSpPr>
        <p:spPr>
          <a:xfrm>
            <a:off x="1670452" y="3007127"/>
            <a:ext cx="1041900" cy="4962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Car Car River</a:t>
            </a:r>
            <a:endParaRPr>
              <a:solidFill>
                <a:schemeClr val="dk1"/>
              </a:solidFill>
              <a:latin typeface="Roboto Medium"/>
              <a:ea typeface="Roboto Medium"/>
              <a:cs typeface="Roboto Medium"/>
              <a:sym typeface="Roboto Medium"/>
            </a:endParaRPr>
          </a:p>
        </p:txBody>
      </p:sp>
      <p:sp>
        <p:nvSpPr>
          <p:cNvPr id="1928" name="Google Shape;1928;p152"/>
          <p:cNvSpPr/>
          <p:nvPr/>
        </p:nvSpPr>
        <p:spPr>
          <a:xfrm>
            <a:off x="1670452" y="3608243"/>
            <a:ext cx="1041900" cy="4962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Car Bear</a:t>
            </a:r>
            <a:endParaRPr>
              <a:solidFill>
                <a:schemeClr val="dk1"/>
              </a:solidFill>
              <a:latin typeface="Roboto Medium"/>
              <a:ea typeface="Roboto Medium"/>
              <a:cs typeface="Roboto Medium"/>
              <a:sym typeface="Roboto Medium"/>
            </a:endParaRPr>
          </a:p>
        </p:txBody>
      </p:sp>
      <p:cxnSp>
        <p:nvCxnSpPr>
          <p:cNvPr id="1929" name="Google Shape;1929;p152"/>
          <p:cNvCxnSpPr>
            <a:stCxn id="1926" idx="3"/>
          </p:cNvCxnSpPr>
          <p:nvPr/>
        </p:nvCxnSpPr>
        <p:spPr>
          <a:xfrm>
            <a:off x="2712352" y="2654113"/>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1930" name="Google Shape;1930;p152"/>
          <p:cNvCxnSpPr/>
          <p:nvPr/>
        </p:nvCxnSpPr>
        <p:spPr>
          <a:xfrm>
            <a:off x="2712420" y="3255227"/>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1931" name="Google Shape;1931;p152"/>
          <p:cNvCxnSpPr/>
          <p:nvPr/>
        </p:nvCxnSpPr>
        <p:spPr>
          <a:xfrm>
            <a:off x="2712420" y="3856403"/>
            <a:ext cx="320100" cy="0"/>
          </a:xfrm>
          <a:prstGeom prst="straightConnector1">
            <a:avLst/>
          </a:prstGeom>
          <a:noFill/>
          <a:ln cap="flat" cmpd="sng" w="19050">
            <a:solidFill>
              <a:schemeClr val="dk2"/>
            </a:solidFill>
            <a:prstDash val="solid"/>
            <a:round/>
            <a:headEnd len="med" w="med" type="none"/>
            <a:tailEnd len="med" w="med" type="triangle"/>
          </a:ln>
        </p:spPr>
      </p:cxnSp>
      <p:sp>
        <p:nvSpPr>
          <p:cNvPr id="1932" name="Google Shape;1932;p152"/>
          <p:cNvSpPr/>
          <p:nvPr/>
        </p:nvSpPr>
        <p:spPr>
          <a:xfrm>
            <a:off x="3021353" y="2406013"/>
            <a:ext cx="1041900" cy="4962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Bear River</a:t>
            </a:r>
            <a:endParaRPr>
              <a:solidFill>
                <a:schemeClr val="dk1"/>
              </a:solidFill>
              <a:latin typeface="Roboto Medium"/>
              <a:ea typeface="Roboto Medium"/>
              <a:cs typeface="Roboto Medium"/>
              <a:sym typeface="Roboto Medium"/>
            </a:endParaRPr>
          </a:p>
        </p:txBody>
      </p:sp>
      <p:sp>
        <p:nvSpPr>
          <p:cNvPr id="1933" name="Google Shape;1933;p152"/>
          <p:cNvSpPr/>
          <p:nvPr/>
        </p:nvSpPr>
        <p:spPr>
          <a:xfrm>
            <a:off x="3021353" y="3007127"/>
            <a:ext cx="1041900" cy="4962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Car Car River</a:t>
            </a:r>
            <a:endParaRPr>
              <a:solidFill>
                <a:schemeClr val="dk1"/>
              </a:solidFill>
              <a:latin typeface="Roboto Medium"/>
              <a:ea typeface="Roboto Medium"/>
              <a:cs typeface="Roboto Medium"/>
              <a:sym typeface="Roboto Medium"/>
            </a:endParaRPr>
          </a:p>
        </p:txBody>
      </p:sp>
      <p:sp>
        <p:nvSpPr>
          <p:cNvPr id="1934" name="Google Shape;1934;p152"/>
          <p:cNvSpPr/>
          <p:nvPr/>
        </p:nvSpPr>
        <p:spPr>
          <a:xfrm>
            <a:off x="3005178" y="3608268"/>
            <a:ext cx="1041900" cy="4962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Car Bear</a:t>
            </a:r>
            <a:endParaRPr>
              <a:solidFill>
                <a:schemeClr val="dk1"/>
              </a:solidFill>
              <a:latin typeface="Roboto Medium"/>
              <a:ea typeface="Roboto Medium"/>
              <a:cs typeface="Roboto Medium"/>
              <a:sym typeface="Roboto Medium"/>
            </a:endParaRPr>
          </a:p>
        </p:txBody>
      </p:sp>
      <p:cxnSp>
        <p:nvCxnSpPr>
          <p:cNvPr id="1935" name="Google Shape;1935;p152"/>
          <p:cNvCxnSpPr>
            <a:stCxn id="1932" idx="3"/>
            <a:endCxn id="1936" idx="1"/>
          </p:cNvCxnSpPr>
          <p:nvPr/>
        </p:nvCxnSpPr>
        <p:spPr>
          <a:xfrm>
            <a:off x="4063253" y="2654113"/>
            <a:ext cx="1347600" cy="0"/>
          </a:xfrm>
          <a:prstGeom prst="straightConnector1">
            <a:avLst/>
          </a:prstGeom>
          <a:noFill/>
          <a:ln cap="flat" cmpd="sng" w="19050">
            <a:solidFill>
              <a:schemeClr val="dk2"/>
            </a:solidFill>
            <a:prstDash val="solid"/>
            <a:round/>
            <a:headEnd len="med" w="med" type="none"/>
            <a:tailEnd len="med" w="med" type="triangle"/>
          </a:ln>
        </p:spPr>
      </p:cxnSp>
      <p:cxnSp>
        <p:nvCxnSpPr>
          <p:cNvPr id="1937" name="Google Shape;1937;p152"/>
          <p:cNvCxnSpPr>
            <a:endCxn id="1938" idx="1"/>
          </p:cNvCxnSpPr>
          <p:nvPr/>
        </p:nvCxnSpPr>
        <p:spPr>
          <a:xfrm>
            <a:off x="4063326" y="3255227"/>
            <a:ext cx="1347600" cy="0"/>
          </a:xfrm>
          <a:prstGeom prst="straightConnector1">
            <a:avLst/>
          </a:prstGeom>
          <a:noFill/>
          <a:ln cap="flat" cmpd="sng" w="19050">
            <a:solidFill>
              <a:schemeClr val="dk2"/>
            </a:solidFill>
            <a:prstDash val="solid"/>
            <a:round/>
            <a:headEnd len="med" w="med" type="none"/>
            <a:tailEnd len="med" w="med" type="triangle"/>
          </a:ln>
        </p:spPr>
      </p:cxnSp>
      <p:sp>
        <p:nvSpPr>
          <p:cNvPr id="1939" name="Google Shape;1939;p152"/>
          <p:cNvSpPr txBox="1"/>
          <p:nvPr/>
        </p:nvSpPr>
        <p:spPr>
          <a:xfrm>
            <a:off x="312300" y="20862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Input</a:t>
            </a:r>
            <a:endParaRPr b="1">
              <a:latin typeface="Roboto"/>
              <a:ea typeface="Roboto"/>
              <a:cs typeface="Roboto"/>
              <a:sym typeface="Roboto"/>
            </a:endParaRPr>
          </a:p>
        </p:txBody>
      </p:sp>
      <p:sp>
        <p:nvSpPr>
          <p:cNvPr id="1940" name="Google Shape;1940;p152"/>
          <p:cNvSpPr txBox="1"/>
          <p:nvPr/>
        </p:nvSpPr>
        <p:spPr>
          <a:xfrm>
            <a:off x="1677725" y="20862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Splitting</a:t>
            </a:r>
            <a:endParaRPr b="1">
              <a:latin typeface="Roboto"/>
              <a:ea typeface="Roboto"/>
              <a:cs typeface="Roboto"/>
              <a:sym typeface="Roboto"/>
            </a:endParaRPr>
          </a:p>
        </p:txBody>
      </p:sp>
      <p:sp>
        <p:nvSpPr>
          <p:cNvPr id="1941" name="Google Shape;1941;p152"/>
          <p:cNvSpPr txBox="1"/>
          <p:nvPr/>
        </p:nvSpPr>
        <p:spPr>
          <a:xfrm>
            <a:off x="3021375" y="20862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Mapp</a:t>
            </a:r>
            <a:r>
              <a:rPr b="1" lang="en">
                <a:latin typeface="Roboto"/>
                <a:ea typeface="Roboto"/>
                <a:cs typeface="Roboto"/>
                <a:sym typeface="Roboto"/>
              </a:rPr>
              <a:t>ing</a:t>
            </a:r>
            <a:endParaRPr b="1">
              <a:latin typeface="Roboto"/>
              <a:ea typeface="Roboto"/>
              <a:cs typeface="Roboto"/>
              <a:sym typeface="Roboto"/>
            </a:endParaRPr>
          </a:p>
        </p:txBody>
      </p:sp>
      <p:sp>
        <p:nvSpPr>
          <p:cNvPr id="1936" name="Google Shape;1936;p152"/>
          <p:cNvSpPr/>
          <p:nvPr/>
        </p:nvSpPr>
        <p:spPr>
          <a:xfrm>
            <a:off x="5410926" y="2406013"/>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Bear (1,1)</a:t>
            </a:r>
            <a:endParaRPr>
              <a:solidFill>
                <a:schemeClr val="dk1"/>
              </a:solidFill>
              <a:latin typeface="Roboto Medium"/>
              <a:ea typeface="Roboto Medium"/>
              <a:cs typeface="Roboto Medium"/>
              <a:sym typeface="Roboto Medium"/>
            </a:endParaRPr>
          </a:p>
        </p:txBody>
      </p:sp>
      <p:sp>
        <p:nvSpPr>
          <p:cNvPr id="1938" name="Google Shape;1938;p152"/>
          <p:cNvSpPr/>
          <p:nvPr/>
        </p:nvSpPr>
        <p:spPr>
          <a:xfrm>
            <a:off x="5410926" y="3007127"/>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a:t>
            </a:r>
            <a:r>
              <a:rPr lang="en">
                <a:solidFill>
                  <a:schemeClr val="dk1"/>
                </a:solidFill>
                <a:latin typeface="Roboto Medium"/>
                <a:ea typeface="Roboto Medium"/>
                <a:cs typeface="Roboto Medium"/>
                <a:sym typeface="Roboto Medium"/>
              </a:rPr>
              <a:t>r (1,1,1)</a:t>
            </a:r>
            <a:endParaRPr>
              <a:solidFill>
                <a:schemeClr val="dk1"/>
              </a:solidFill>
              <a:latin typeface="Roboto Medium"/>
              <a:ea typeface="Roboto Medium"/>
              <a:cs typeface="Roboto Medium"/>
              <a:sym typeface="Roboto Medium"/>
            </a:endParaRPr>
          </a:p>
        </p:txBody>
      </p:sp>
      <p:sp>
        <p:nvSpPr>
          <p:cNvPr id="1942" name="Google Shape;1942;p152"/>
          <p:cNvSpPr/>
          <p:nvPr/>
        </p:nvSpPr>
        <p:spPr>
          <a:xfrm>
            <a:off x="5410926" y="3608238"/>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a:t>
            </a:r>
            <a:r>
              <a:rPr lang="en">
                <a:solidFill>
                  <a:schemeClr val="dk1"/>
                </a:solidFill>
                <a:latin typeface="Roboto Medium"/>
                <a:ea typeface="Roboto Medium"/>
                <a:cs typeface="Roboto Medium"/>
                <a:sym typeface="Roboto Medium"/>
              </a:rPr>
              <a:t> (1,1)</a:t>
            </a:r>
            <a:endParaRPr>
              <a:solidFill>
                <a:schemeClr val="dk1"/>
              </a:solidFill>
              <a:latin typeface="Roboto Medium"/>
              <a:ea typeface="Roboto Medium"/>
              <a:cs typeface="Roboto Medium"/>
              <a:sym typeface="Roboto Medium"/>
            </a:endParaRPr>
          </a:p>
        </p:txBody>
      </p:sp>
      <p:cxnSp>
        <p:nvCxnSpPr>
          <p:cNvPr id="1943" name="Google Shape;1943;p152"/>
          <p:cNvCxnSpPr>
            <a:stCxn id="1936" idx="3"/>
          </p:cNvCxnSpPr>
          <p:nvPr/>
        </p:nvCxnSpPr>
        <p:spPr>
          <a:xfrm>
            <a:off x="6452826" y="2654113"/>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1944" name="Google Shape;1944;p152"/>
          <p:cNvCxnSpPr/>
          <p:nvPr/>
        </p:nvCxnSpPr>
        <p:spPr>
          <a:xfrm>
            <a:off x="6452825" y="3255227"/>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1945" name="Google Shape;1945;p152"/>
          <p:cNvCxnSpPr/>
          <p:nvPr/>
        </p:nvCxnSpPr>
        <p:spPr>
          <a:xfrm>
            <a:off x="6452825" y="3856403"/>
            <a:ext cx="320100" cy="0"/>
          </a:xfrm>
          <a:prstGeom prst="straightConnector1">
            <a:avLst/>
          </a:prstGeom>
          <a:noFill/>
          <a:ln cap="flat" cmpd="sng" w="19050">
            <a:solidFill>
              <a:schemeClr val="dk2"/>
            </a:solidFill>
            <a:prstDash val="solid"/>
            <a:round/>
            <a:headEnd len="med" w="med" type="none"/>
            <a:tailEnd len="med" w="med" type="triangle"/>
          </a:ln>
        </p:spPr>
      </p:cxnSp>
      <p:sp>
        <p:nvSpPr>
          <p:cNvPr id="1946" name="Google Shape;1946;p152"/>
          <p:cNvSpPr txBox="1"/>
          <p:nvPr/>
        </p:nvSpPr>
        <p:spPr>
          <a:xfrm>
            <a:off x="5410875" y="20862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Shuffling</a:t>
            </a:r>
            <a:endParaRPr b="1">
              <a:latin typeface="Roboto"/>
              <a:ea typeface="Roboto"/>
              <a:cs typeface="Roboto"/>
              <a:sym typeface="Roboto"/>
            </a:endParaRPr>
          </a:p>
        </p:txBody>
      </p:sp>
      <p:sp>
        <p:nvSpPr>
          <p:cNvPr id="1947" name="Google Shape;1947;p152"/>
          <p:cNvSpPr/>
          <p:nvPr/>
        </p:nvSpPr>
        <p:spPr>
          <a:xfrm>
            <a:off x="5410926" y="4209339"/>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Rive</a:t>
            </a:r>
            <a:r>
              <a:rPr lang="en">
                <a:solidFill>
                  <a:schemeClr val="dk1"/>
                </a:solidFill>
                <a:latin typeface="Roboto Medium"/>
                <a:ea typeface="Roboto Medium"/>
                <a:cs typeface="Roboto Medium"/>
                <a:sym typeface="Roboto Medium"/>
              </a:rPr>
              <a:t>r (1,1)</a:t>
            </a:r>
            <a:endParaRPr>
              <a:solidFill>
                <a:schemeClr val="dk1"/>
              </a:solidFill>
              <a:latin typeface="Roboto Medium"/>
              <a:ea typeface="Roboto Medium"/>
              <a:cs typeface="Roboto Medium"/>
              <a:sym typeface="Roboto Medium"/>
            </a:endParaRPr>
          </a:p>
        </p:txBody>
      </p:sp>
      <p:cxnSp>
        <p:nvCxnSpPr>
          <p:cNvPr id="1948" name="Google Shape;1948;p152"/>
          <p:cNvCxnSpPr/>
          <p:nvPr/>
        </p:nvCxnSpPr>
        <p:spPr>
          <a:xfrm>
            <a:off x="6452825" y="4457506"/>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1949" name="Google Shape;1949;p152"/>
          <p:cNvCxnSpPr>
            <a:endCxn id="1942" idx="1"/>
          </p:cNvCxnSpPr>
          <p:nvPr/>
        </p:nvCxnSpPr>
        <p:spPr>
          <a:xfrm>
            <a:off x="4063326" y="2661138"/>
            <a:ext cx="1347600" cy="1195200"/>
          </a:xfrm>
          <a:prstGeom prst="straightConnector1">
            <a:avLst/>
          </a:prstGeom>
          <a:noFill/>
          <a:ln cap="flat" cmpd="sng" w="19050">
            <a:solidFill>
              <a:schemeClr val="dk2"/>
            </a:solidFill>
            <a:prstDash val="solid"/>
            <a:round/>
            <a:headEnd len="med" w="med" type="none"/>
            <a:tailEnd len="med" w="med" type="triangle"/>
          </a:ln>
        </p:spPr>
      </p:cxnSp>
      <p:cxnSp>
        <p:nvCxnSpPr>
          <p:cNvPr id="1950" name="Google Shape;1950;p152"/>
          <p:cNvCxnSpPr>
            <a:endCxn id="1947" idx="1"/>
          </p:cNvCxnSpPr>
          <p:nvPr/>
        </p:nvCxnSpPr>
        <p:spPr>
          <a:xfrm>
            <a:off x="4063326" y="2654139"/>
            <a:ext cx="1347600" cy="1803300"/>
          </a:xfrm>
          <a:prstGeom prst="straightConnector1">
            <a:avLst/>
          </a:prstGeom>
          <a:noFill/>
          <a:ln cap="flat" cmpd="sng" w="19050">
            <a:solidFill>
              <a:schemeClr val="dk2"/>
            </a:solidFill>
            <a:prstDash val="solid"/>
            <a:round/>
            <a:headEnd len="med" w="med" type="none"/>
            <a:tailEnd len="med" w="med" type="triangle"/>
          </a:ln>
        </p:spPr>
      </p:cxnSp>
      <p:cxnSp>
        <p:nvCxnSpPr>
          <p:cNvPr id="1951" name="Google Shape;1951;p152"/>
          <p:cNvCxnSpPr>
            <a:endCxn id="1947" idx="1"/>
          </p:cNvCxnSpPr>
          <p:nvPr/>
        </p:nvCxnSpPr>
        <p:spPr>
          <a:xfrm>
            <a:off x="4063326" y="3258639"/>
            <a:ext cx="1347600" cy="1198800"/>
          </a:xfrm>
          <a:prstGeom prst="straightConnector1">
            <a:avLst/>
          </a:prstGeom>
          <a:noFill/>
          <a:ln cap="flat" cmpd="sng" w="19050">
            <a:solidFill>
              <a:schemeClr val="dk2"/>
            </a:solidFill>
            <a:prstDash val="solid"/>
            <a:round/>
            <a:headEnd len="med" w="med" type="none"/>
            <a:tailEnd len="med" w="med" type="triangle"/>
          </a:ln>
        </p:spPr>
      </p:cxnSp>
      <p:sp>
        <p:nvSpPr>
          <p:cNvPr id="1952" name="Google Shape;1952;p152"/>
          <p:cNvSpPr/>
          <p:nvPr/>
        </p:nvSpPr>
        <p:spPr>
          <a:xfrm>
            <a:off x="6761815" y="2406012"/>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Bear, 2</a:t>
            </a:r>
            <a:endParaRPr>
              <a:solidFill>
                <a:schemeClr val="dk1"/>
              </a:solidFill>
              <a:latin typeface="Roboto Medium"/>
              <a:ea typeface="Roboto Medium"/>
              <a:cs typeface="Roboto Medium"/>
              <a:sym typeface="Roboto Medium"/>
            </a:endParaRPr>
          </a:p>
        </p:txBody>
      </p:sp>
      <p:sp>
        <p:nvSpPr>
          <p:cNvPr id="1953" name="Google Shape;1953;p152"/>
          <p:cNvSpPr/>
          <p:nvPr/>
        </p:nvSpPr>
        <p:spPr>
          <a:xfrm>
            <a:off x="6761815" y="3007126"/>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Car, 3</a:t>
            </a:r>
            <a:endParaRPr>
              <a:solidFill>
                <a:schemeClr val="dk1"/>
              </a:solidFill>
              <a:latin typeface="Roboto Medium"/>
              <a:ea typeface="Roboto Medium"/>
              <a:cs typeface="Roboto Medium"/>
              <a:sym typeface="Roboto Medium"/>
            </a:endParaRPr>
          </a:p>
        </p:txBody>
      </p:sp>
      <p:sp>
        <p:nvSpPr>
          <p:cNvPr id="1954" name="Google Shape;1954;p152"/>
          <p:cNvSpPr/>
          <p:nvPr/>
        </p:nvSpPr>
        <p:spPr>
          <a:xfrm>
            <a:off x="6761815" y="3608237"/>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2</a:t>
            </a:r>
            <a:endParaRPr>
              <a:solidFill>
                <a:schemeClr val="dk1"/>
              </a:solidFill>
              <a:latin typeface="Roboto Medium"/>
              <a:ea typeface="Roboto Medium"/>
              <a:cs typeface="Roboto Medium"/>
              <a:sym typeface="Roboto Medium"/>
            </a:endParaRPr>
          </a:p>
        </p:txBody>
      </p:sp>
      <p:cxnSp>
        <p:nvCxnSpPr>
          <p:cNvPr id="1955" name="Google Shape;1955;p152"/>
          <p:cNvCxnSpPr>
            <a:stCxn id="1952" idx="3"/>
          </p:cNvCxnSpPr>
          <p:nvPr/>
        </p:nvCxnSpPr>
        <p:spPr>
          <a:xfrm>
            <a:off x="7581415" y="2654112"/>
            <a:ext cx="251700" cy="0"/>
          </a:xfrm>
          <a:prstGeom prst="straightConnector1">
            <a:avLst/>
          </a:prstGeom>
          <a:noFill/>
          <a:ln cap="flat" cmpd="sng" w="19050">
            <a:solidFill>
              <a:schemeClr val="dk2"/>
            </a:solidFill>
            <a:prstDash val="solid"/>
            <a:round/>
            <a:headEnd len="med" w="med" type="none"/>
            <a:tailEnd len="med" w="med" type="triangle"/>
          </a:ln>
        </p:spPr>
      </p:cxnSp>
      <p:cxnSp>
        <p:nvCxnSpPr>
          <p:cNvPr id="1956" name="Google Shape;1956;p152"/>
          <p:cNvCxnSpPr/>
          <p:nvPr/>
        </p:nvCxnSpPr>
        <p:spPr>
          <a:xfrm>
            <a:off x="7581477" y="3255226"/>
            <a:ext cx="251700" cy="0"/>
          </a:xfrm>
          <a:prstGeom prst="straightConnector1">
            <a:avLst/>
          </a:prstGeom>
          <a:noFill/>
          <a:ln cap="flat" cmpd="sng" w="19050">
            <a:solidFill>
              <a:schemeClr val="dk2"/>
            </a:solidFill>
            <a:prstDash val="solid"/>
            <a:round/>
            <a:headEnd len="med" w="med" type="none"/>
            <a:tailEnd len="med" w="med" type="triangle"/>
          </a:ln>
        </p:spPr>
      </p:cxnSp>
      <p:cxnSp>
        <p:nvCxnSpPr>
          <p:cNvPr id="1957" name="Google Shape;1957;p152"/>
          <p:cNvCxnSpPr/>
          <p:nvPr/>
        </p:nvCxnSpPr>
        <p:spPr>
          <a:xfrm>
            <a:off x="7581477" y="3856402"/>
            <a:ext cx="251700" cy="0"/>
          </a:xfrm>
          <a:prstGeom prst="straightConnector1">
            <a:avLst/>
          </a:prstGeom>
          <a:noFill/>
          <a:ln cap="flat" cmpd="sng" w="19050">
            <a:solidFill>
              <a:schemeClr val="dk2"/>
            </a:solidFill>
            <a:prstDash val="solid"/>
            <a:round/>
            <a:headEnd len="med" w="med" type="none"/>
            <a:tailEnd len="med" w="med" type="triangle"/>
          </a:ln>
        </p:spPr>
      </p:cxnSp>
      <p:sp>
        <p:nvSpPr>
          <p:cNvPr id="1958" name="Google Shape;1958;p152"/>
          <p:cNvSpPr txBox="1"/>
          <p:nvPr/>
        </p:nvSpPr>
        <p:spPr>
          <a:xfrm>
            <a:off x="6761775" y="2086288"/>
            <a:ext cx="7941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Reducing</a:t>
            </a:r>
            <a:endParaRPr b="1">
              <a:latin typeface="Roboto"/>
              <a:ea typeface="Roboto"/>
              <a:cs typeface="Roboto"/>
              <a:sym typeface="Roboto"/>
            </a:endParaRPr>
          </a:p>
        </p:txBody>
      </p:sp>
      <p:sp>
        <p:nvSpPr>
          <p:cNvPr id="1959" name="Google Shape;1959;p152"/>
          <p:cNvSpPr/>
          <p:nvPr/>
        </p:nvSpPr>
        <p:spPr>
          <a:xfrm>
            <a:off x="6761815" y="4209338"/>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River, 2</a:t>
            </a:r>
            <a:endParaRPr>
              <a:solidFill>
                <a:schemeClr val="dk1"/>
              </a:solidFill>
              <a:latin typeface="Roboto Medium"/>
              <a:ea typeface="Roboto Medium"/>
              <a:cs typeface="Roboto Medium"/>
              <a:sym typeface="Roboto Medium"/>
            </a:endParaRPr>
          </a:p>
        </p:txBody>
      </p:sp>
      <p:cxnSp>
        <p:nvCxnSpPr>
          <p:cNvPr id="1960" name="Google Shape;1960;p152"/>
          <p:cNvCxnSpPr/>
          <p:nvPr/>
        </p:nvCxnSpPr>
        <p:spPr>
          <a:xfrm>
            <a:off x="7581477" y="4457505"/>
            <a:ext cx="251700" cy="0"/>
          </a:xfrm>
          <a:prstGeom prst="straightConnector1">
            <a:avLst/>
          </a:prstGeom>
          <a:noFill/>
          <a:ln cap="flat" cmpd="sng" w="19050">
            <a:solidFill>
              <a:schemeClr val="dk2"/>
            </a:solidFill>
            <a:prstDash val="solid"/>
            <a:round/>
            <a:headEnd len="med" w="med" type="none"/>
            <a:tailEnd len="med" w="med" type="triangle"/>
          </a:ln>
        </p:spPr>
      </p:cxnSp>
      <p:cxnSp>
        <p:nvCxnSpPr>
          <p:cNvPr id="1961" name="Google Shape;1961;p152"/>
          <p:cNvCxnSpPr>
            <a:endCxn id="1936" idx="1"/>
          </p:cNvCxnSpPr>
          <p:nvPr/>
        </p:nvCxnSpPr>
        <p:spPr>
          <a:xfrm flipH="1" rot="10800000">
            <a:off x="4063326" y="2654113"/>
            <a:ext cx="1347600" cy="1202400"/>
          </a:xfrm>
          <a:prstGeom prst="straightConnector1">
            <a:avLst/>
          </a:prstGeom>
          <a:noFill/>
          <a:ln cap="flat" cmpd="sng" w="19050">
            <a:solidFill>
              <a:schemeClr val="dk2"/>
            </a:solidFill>
            <a:prstDash val="solid"/>
            <a:round/>
            <a:headEnd len="med" w="med" type="none"/>
            <a:tailEnd len="med" w="med" type="triangle"/>
          </a:ln>
        </p:spPr>
      </p:cxnSp>
      <p:cxnSp>
        <p:nvCxnSpPr>
          <p:cNvPr id="1962" name="Google Shape;1962;p152"/>
          <p:cNvCxnSpPr>
            <a:stCxn id="1934" idx="3"/>
            <a:endCxn id="1938" idx="1"/>
          </p:cNvCxnSpPr>
          <p:nvPr/>
        </p:nvCxnSpPr>
        <p:spPr>
          <a:xfrm flipH="1" rot="10800000">
            <a:off x="4047078" y="3255168"/>
            <a:ext cx="1363800" cy="601200"/>
          </a:xfrm>
          <a:prstGeom prst="straightConnector1">
            <a:avLst/>
          </a:prstGeom>
          <a:noFill/>
          <a:ln cap="flat" cmpd="sng" w="19050">
            <a:solidFill>
              <a:schemeClr val="dk2"/>
            </a:solidFill>
            <a:prstDash val="solid"/>
            <a:round/>
            <a:headEnd len="med" w="med" type="none"/>
            <a:tailEnd len="med" w="med" type="triangle"/>
          </a:ln>
        </p:spPr>
      </p:cxnSp>
      <p:cxnSp>
        <p:nvCxnSpPr>
          <p:cNvPr id="1963" name="Google Shape;1963;p152"/>
          <p:cNvCxnSpPr>
            <a:stCxn id="1934" idx="3"/>
            <a:endCxn id="1942" idx="1"/>
          </p:cNvCxnSpPr>
          <p:nvPr/>
        </p:nvCxnSpPr>
        <p:spPr>
          <a:xfrm>
            <a:off x="4047078" y="3856368"/>
            <a:ext cx="1363800" cy="0"/>
          </a:xfrm>
          <a:prstGeom prst="straightConnector1">
            <a:avLst/>
          </a:prstGeom>
          <a:noFill/>
          <a:ln cap="flat" cmpd="sng" w="19050">
            <a:solidFill>
              <a:schemeClr val="dk2"/>
            </a:solidFill>
            <a:prstDash val="solid"/>
            <a:round/>
            <a:headEnd len="med" w="med" type="none"/>
            <a:tailEnd len="med" w="med" type="triangle"/>
          </a:ln>
        </p:spPr>
      </p:cxnSp>
      <p:sp>
        <p:nvSpPr>
          <p:cNvPr id="1964" name="Google Shape;1964;p152"/>
          <p:cNvSpPr/>
          <p:nvPr/>
        </p:nvSpPr>
        <p:spPr>
          <a:xfrm>
            <a:off x="7822199" y="2406012"/>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Bear, 2</a:t>
            </a:r>
            <a:endParaRPr>
              <a:solidFill>
                <a:schemeClr val="lt1"/>
              </a:solidFill>
              <a:latin typeface="Roboto Medium"/>
              <a:ea typeface="Roboto Medium"/>
              <a:cs typeface="Roboto Medium"/>
              <a:sym typeface="Roboto Medium"/>
            </a:endParaRPr>
          </a:p>
        </p:txBody>
      </p:sp>
      <p:sp>
        <p:nvSpPr>
          <p:cNvPr id="1965" name="Google Shape;1965;p152"/>
          <p:cNvSpPr/>
          <p:nvPr/>
        </p:nvSpPr>
        <p:spPr>
          <a:xfrm>
            <a:off x="7822199" y="3007126"/>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Car, 3</a:t>
            </a:r>
            <a:endParaRPr>
              <a:solidFill>
                <a:schemeClr val="lt1"/>
              </a:solidFill>
              <a:latin typeface="Roboto Medium"/>
              <a:ea typeface="Roboto Medium"/>
              <a:cs typeface="Roboto Medium"/>
              <a:sym typeface="Roboto Medium"/>
            </a:endParaRPr>
          </a:p>
        </p:txBody>
      </p:sp>
      <p:sp>
        <p:nvSpPr>
          <p:cNvPr id="1966" name="Google Shape;1966;p152"/>
          <p:cNvSpPr/>
          <p:nvPr/>
        </p:nvSpPr>
        <p:spPr>
          <a:xfrm>
            <a:off x="7822199" y="3608237"/>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Deer, 2</a:t>
            </a:r>
            <a:endParaRPr>
              <a:solidFill>
                <a:schemeClr val="lt1"/>
              </a:solidFill>
              <a:latin typeface="Roboto Medium"/>
              <a:ea typeface="Roboto Medium"/>
              <a:cs typeface="Roboto Medium"/>
              <a:sym typeface="Roboto Medium"/>
            </a:endParaRPr>
          </a:p>
        </p:txBody>
      </p:sp>
      <p:sp>
        <p:nvSpPr>
          <p:cNvPr id="1967" name="Google Shape;1967;p152"/>
          <p:cNvSpPr txBox="1"/>
          <p:nvPr/>
        </p:nvSpPr>
        <p:spPr>
          <a:xfrm>
            <a:off x="7822150" y="2086288"/>
            <a:ext cx="9783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Final Result</a:t>
            </a:r>
            <a:endParaRPr b="1">
              <a:latin typeface="Roboto"/>
              <a:ea typeface="Roboto"/>
              <a:cs typeface="Roboto"/>
              <a:sym typeface="Roboto"/>
            </a:endParaRPr>
          </a:p>
        </p:txBody>
      </p:sp>
      <p:sp>
        <p:nvSpPr>
          <p:cNvPr id="1968" name="Google Shape;1968;p152"/>
          <p:cNvSpPr/>
          <p:nvPr/>
        </p:nvSpPr>
        <p:spPr>
          <a:xfrm>
            <a:off x="7822199" y="4209338"/>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River, 2</a:t>
            </a:r>
            <a:endParaRPr>
              <a:solidFill>
                <a:schemeClr val="lt1"/>
              </a:solidFill>
              <a:latin typeface="Roboto Medium"/>
              <a:ea typeface="Roboto Medium"/>
              <a:cs typeface="Roboto Medium"/>
              <a:sym typeface="Roboto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153"/>
          <p:cNvSpPr/>
          <p:nvPr/>
        </p:nvSpPr>
        <p:spPr>
          <a:xfrm>
            <a:off x="2853825" y="1574125"/>
            <a:ext cx="1347600" cy="2875200"/>
          </a:xfrm>
          <a:prstGeom prst="roundRect">
            <a:avLst>
              <a:gd fmla="val 7163" name="adj"/>
            </a:avLst>
          </a:prstGeom>
          <a:solidFill>
            <a:srgbClr val="FFFF00"/>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53"/>
          <p:cNvSpPr/>
          <p:nvPr/>
        </p:nvSpPr>
        <p:spPr>
          <a:xfrm>
            <a:off x="11845975" y="2231875"/>
            <a:ext cx="1506900" cy="1744800"/>
          </a:xfrm>
          <a:prstGeom prst="rect">
            <a:avLst/>
          </a:prstGeom>
          <a:solidFill>
            <a:srgbClr val="FFFF00"/>
          </a:solid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5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MapReduce with MRJob</a:t>
            </a:r>
            <a:r>
              <a:rPr lang="en">
                <a:solidFill>
                  <a:schemeClr val="dk1"/>
                </a:solidFill>
              </a:rPr>
              <a:t> (2 of 3)</a:t>
            </a:r>
            <a:endParaRPr/>
          </a:p>
        </p:txBody>
      </p:sp>
      <p:sp>
        <p:nvSpPr>
          <p:cNvPr id="1976" name="Google Shape;1976;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highlight>
                  <a:srgbClr val="FFFF00"/>
                </a:highlight>
              </a:rPr>
              <a:t>Mapping</a:t>
            </a:r>
            <a:r>
              <a:rPr lang="en"/>
              <a:t> means splitting up data, preprocessing it, and then converting it into key-value pairs.</a:t>
            </a:r>
            <a:endParaRPr/>
          </a:p>
        </p:txBody>
      </p:sp>
      <p:sp>
        <p:nvSpPr>
          <p:cNvPr id="1977" name="Google Shape;1977;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78" name="Google Shape;1978;p153"/>
          <p:cNvSpPr/>
          <p:nvPr/>
        </p:nvSpPr>
        <p:spPr>
          <a:xfrm>
            <a:off x="312300" y="2101213"/>
            <a:ext cx="1041900" cy="496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Deer Bear River</a:t>
            </a:r>
            <a:endParaRPr>
              <a:solidFill>
                <a:srgbClr val="FFFFFF"/>
              </a:solidFill>
              <a:latin typeface="Roboto Medium"/>
              <a:ea typeface="Roboto Medium"/>
              <a:cs typeface="Roboto Medium"/>
              <a:sym typeface="Roboto Medium"/>
            </a:endParaRPr>
          </a:p>
        </p:txBody>
      </p:sp>
      <p:sp>
        <p:nvSpPr>
          <p:cNvPr id="1979" name="Google Shape;1979;p153"/>
          <p:cNvSpPr/>
          <p:nvPr/>
        </p:nvSpPr>
        <p:spPr>
          <a:xfrm>
            <a:off x="312300" y="2702327"/>
            <a:ext cx="1041900" cy="496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Car Car River</a:t>
            </a:r>
            <a:endParaRPr>
              <a:solidFill>
                <a:srgbClr val="FFFFFF"/>
              </a:solidFill>
              <a:latin typeface="Roboto Medium"/>
              <a:ea typeface="Roboto Medium"/>
              <a:cs typeface="Roboto Medium"/>
              <a:sym typeface="Roboto Medium"/>
            </a:endParaRPr>
          </a:p>
        </p:txBody>
      </p:sp>
      <p:sp>
        <p:nvSpPr>
          <p:cNvPr id="1980" name="Google Shape;1980;p153"/>
          <p:cNvSpPr/>
          <p:nvPr/>
        </p:nvSpPr>
        <p:spPr>
          <a:xfrm>
            <a:off x="312300" y="3303443"/>
            <a:ext cx="1041900" cy="496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Deer Car River</a:t>
            </a:r>
            <a:endParaRPr>
              <a:solidFill>
                <a:srgbClr val="FFFFFF"/>
              </a:solidFill>
              <a:latin typeface="Roboto Medium"/>
              <a:ea typeface="Roboto Medium"/>
              <a:cs typeface="Roboto Medium"/>
              <a:sym typeface="Roboto Medium"/>
            </a:endParaRPr>
          </a:p>
        </p:txBody>
      </p:sp>
      <p:cxnSp>
        <p:nvCxnSpPr>
          <p:cNvPr id="1981" name="Google Shape;1981;p153"/>
          <p:cNvCxnSpPr>
            <a:stCxn id="1978" idx="3"/>
          </p:cNvCxnSpPr>
          <p:nvPr/>
        </p:nvCxnSpPr>
        <p:spPr>
          <a:xfrm>
            <a:off x="1354200" y="2349313"/>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1982" name="Google Shape;1982;p153"/>
          <p:cNvCxnSpPr/>
          <p:nvPr/>
        </p:nvCxnSpPr>
        <p:spPr>
          <a:xfrm>
            <a:off x="1354269" y="2950427"/>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1983" name="Google Shape;1983;p153"/>
          <p:cNvCxnSpPr/>
          <p:nvPr/>
        </p:nvCxnSpPr>
        <p:spPr>
          <a:xfrm>
            <a:off x="1354269" y="3551603"/>
            <a:ext cx="320100" cy="0"/>
          </a:xfrm>
          <a:prstGeom prst="straightConnector1">
            <a:avLst/>
          </a:prstGeom>
          <a:noFill/>
          <a:ln cap="flat" cmpd="sng" w="19050">
            <a:solidFill>
              <a:schemeClr val="dk2"/>
            </a:solidFill>
            <a:prstDash val="solid"/>
            <a:round/>
            <a:headEnd len="med" w="med" type="none"/>
            <a:tailEnd len="med" w="med" type="triangle"/>
          </a:ln>
        </p:spPr>
      </p:cxnSp>
      <p:sp>
        <p:nvSpPr>
          <p:cNvPr id="1984" name="Google Shape;1984;p153"/>
          <p:cNvSpPr/>
          <p:nvPr/>
        </p:nvSpPr>
        <p:spPr>
          <a:xfrm>
            <a:off x="1670452" y="2101213"/>
            <a:ext cx="1041900" cy="4962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Bear River</a:t>
            </a:r>
            <a:endParaRPr>
              <a:solidFill>
                <a:schemeClr val="dk1"/>
              </a:solidFill>
              <a:latin typeface="Roboto Medium"/>
              <a:ea typeface="Roboto Medium"/>
              <a:cs typeface="Roboto Medium"/>
              <a:sym typeface="Roboto Medium"/>
            </a:endParaRPr>
          </a:p>
        </p:txBody>
      </p:sp>
      <p:sp>
        <p:nvSpPr>
          <p:cNvPr id="1985" name="Google Shape;1985;p153"/>
          <p:cNvSpPr/>
          <p:nvPr/>
        </p:nvSpPr>
        <p:spPr>
          <a:xfrm>
            <a:off x="1670452" y="2702327"/>
            <a:ext cx="1041900" cy="4962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Car Car River</a:t>
            </a:r>
            <a:endParaRPr>
              <a:solidFill>
                <a:schemeClr val="dk1"/>
              </a:solidFill>
              <a:latin typeface="Roboto Medium"/>
              <a:ea typeface="Roboto Medium"/>
              <a:cs typeface="Roboto Medium"/>
              <a:sym typeface="Roboto Medium"/>
            </a:endParaRPr>
          </a:p>
        </p:txBody>
      </p:sp>
      <p:sp>
        <p:nvSpPr>
          <p:cNvPr id="1986" name="Google Shape;1986;p153"/>
          <p:cNvSpPr/>
          <p:nvPr/>
        </p:nvSpPr>
        <p:spPr>
          <a:xfrm>
            <a:off x="1670452" y="3303443"/>
            <a:ext cx="1041900" cy="4962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Car Bear</a:t>
            </a:r>
            <a:endParaRPr>
              <a:solidFill>
                <a:schemeClr val="dk1"/>
              </a:solidFill>
              <a:latin typeface="Roboto Medium"/>
              <a:ea typeface="Roboto Medium"/>
              <a:cs typeface="Roboto Medium"/>
              <a:sym typeface="Roboto Medium"/>
            </a:endParaRPr>
          </a:p>
        </p:txBody>
      </p:sp>
      <p:cxnSp>
        <p:nvCxnSpPr>
          <p:cNvPr id="1987" name="Google Shape;1987;p153"/>
          <p:cNvCxnSpPr>
            <a:stCxn id="1984" idx="3"/>
          </p:cNvCxnSpPr>
          <p:nvPr/>
        </p:nvCxnSpPr>
        <p:spPr>
          <a:xfrm>
            <a:off x="2712352" y="2349313"/>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1988" name="Google Shape;1988;p153"/>
          <p:cNvCxnSpPr/>
          <p:nvPr/>
        </p:nvCxnSpPr>
        <p:spPr>
          <a:xfrm>
            <a:off x="2712420" y="2950427"/>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1989" name="Google Shape;1989;p153"/>
          <p:cNvCxnSpPr/>
          <p:nvPr/>
        </p:nvCxnSpPr>
        <p:spPr>
          <a:xfrm>
            <a:off x="2712420" y="3551603"/>
            <a:ext cx="320100" cy="0"/>
          </a:xfrm>
          <a:prstGeom prst="straightConnector1">
            <a:avLst/>
          </a:prstGeom>
          <a:noFill/>
          <a:ln cap="flat" cmpd="sng" w="19050">
            <a:solidFill>
              <a:schemeClr val="dk2"/>
            </a:solidFill>
            <a:prstDash val="solid"/>
            <a:round/>
            <a:headEnd len="med" w="med" type="none"/>
            <a:tailEnd len="med" w="med" type="triangle"/>
          </a:ln>
        </p:spPr>
      </p:cxnSp>
      <p:sp>
        <p:nvSpPr>
          <p:cNvPr id="1990" name="Google Shape;1990;p153"/>
          <p:cNvSpPr/>
          <p:nvPr/>
        </p:nvSpPr>
        <p:spPr>
          <a:xfrm>
            <a:off x="3021353" y="2101213"/>
            <a:ext cx="1041900" cy="4962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Bear River</a:t>
            </a:r>
            <a:endParaRPr>
              <a:solidFill>
                <a:schemeClr val="dk1"/>
              </a:solidFill>
              <a:latin typeface="Roboto Medium"/>
              <a:ea typeface="Roboto Medium"/>
              <a:cs typeface="Roboto Medium"/>
              <a:sym typeface="Roboto Medium"/>
            </a:endParaRPr>
          </a:p>
        </p:txBody>
      </p:sp>
      <p:sp>
        <p:nvSpPr>
          <p:cNvPr id="1991" name="Google Shape;1991;p153"/>
          <p:cNvSpPr/>
          <p:nvPr/>
        </p:nvSpPr>
        <p:spPr>
          <a:xfrm>
            <a:off x="3021353" y="2702327"/>
            <a:ext cx="1041900" cy="4962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Car Car River</a:t>
            </a:r>
            <a:endParaRPr>
              <a:solidFill>
                <a:schemeClr val="dk1"/>
              </a:solidFill>
              <a:latin typeface="Roboto Medium"/>
              <a:ea typeface="Roboto Medium"/>
              <a:cs typeface="Roboto Medium"/>
              <a:sym typeface="Roboto Medium"/>
            </a:endParaRPr>
          </a:p>
        </p:txBody>
      </p:sp>
      <p:sp>
        <p:nvSpPr>
          <p:cNvPr id="1992" name="Google Shape;1992;p153"/>
          <p:cNvSpPr/>
          <p:nvPr/>
        </p:nvSpPr>
        <p:spPr>
          <a:xfrm>
            <a:off x="3005178" y="3303468"/>
            <a:ext cx="1041900" cy="4962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Car Bear</a:t>
            </a:r>
            <a:endParaRPr>
              <a:solidFill>
                <a:schemeClr val="dk1"/>
              </a:solidFill>
              <a:latin typeface="Roboto Medium"/>
              <a:ea typeface="Roboto Medium"/>
              <a:cs typeface="Roboto Medium"/>
              <a:sym typeface="Roboto Medium"/>
            </a:endParaRPr>
          </a:p>
        </p:txBody>
      </p:sp>
      <p:cxnSp>
        <p:nvCxnSpPr>
          <p:cNvPr id="1993" name="Google Shape;1993;p153"/>
          <p:cNvCxnSpPr>
            <a:stCxn id="1990" idx="3"/>
            <a:endCxn id="1994" idx="1"/>
          </p:cNvCxnSpPr>
          <p:nvPr/>
        </p:nvCxnSpPr>
        <p:spPr>
          <a:xfrm>
            <a:off x="4063253" y="2349313"/>
            <a:ext cx="1347600" cy="0"/>
          </a:xfrm>
          <a:prstGeom prst="straightConnector1">
            <a:avLst/>
          </a:prstGeom>
          <a:noFill/>
          <a:ln cap="flat" cmpd="sng" w="19050">
            <a:solidFill>
              <a:schemeClr val="dk2"/>
            </a:solidFill>
            <a:prstDash val="solid"/>
            <a:round/>
            <a:headEnd len="med" w="med" type="none"/>
            <a:tailEnd len="med" w="med" type="triangle"/>
          </a:ln>
        </p:spPr>
      </p:cxnSp>
      <p:cxnSp>
        <p:nvCxnSpPr>
          <p:cNvPr id="1995" name="Google Shape;1995;p153"/>
          <p:cNvCxnSpPr>
            <a:endCxn id="1996" idx="1"/>
          </p:cNvCxnSpPr>
          <p:nvPr/>
        </p:nvCxnSpPr>
        <p:spPr>
          <a:xfrm>
            <a:off x="4063326" y="2950427"/>
            <a:ext cx="1347600" cy="0"/>
          </a:xfrm>
          <a:prstGeom prst="straightConnector1">
            <a:avLst/>
          </a:prstGeom>
          <a:noFill/>
          <a:ln cap="flat" cmpd="sng" w="19050">
            <a:solidFill>
              <a:schemeClr val="dk2"/>
            </a:solidFill>
            <a:prstDash val="solid"/>
            <a:round/>
            <a:headEnd len="med" w="med" type="none"/>
            <a:tailEnd len="med" w="med" type="triangle"/>
          </a:ln>
        </p:spPr>
      </p:cxnSp>
      <p:sp>
        <p:nvSpPr>
          <p:cNvPr id="1997" name="Google Shape;1997;p153"/>
          <p:cNvSpPr txBox="1"/>
          <p:nvPr/>
        </p:nvSpPr>
        <p:spPr>
          <a:xfrm>
            <a:off x="312300" y="17814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Input</a:t>
            </a:r>
            <a:endParaRPr b="1">
              <a:latin typeface="Roboto"/>
              <a:ea typeface="Roboto"/>
              <a:cs typeface="Roboto"/>
              <a:sym typeface="Roboto"/>
            </a:endParaRPr>
          </a:p>
        </p:txBody>
      </p:sp>
      <p:sp>
        <p:nvSpPr>
          <p:cNvPr id="1998" name="Google Shape;1998;p153"/>
          <p:cNvSpPr txBox="1"/>
          <p:nvPr/>
        </p:nvSpPr>
        <p:spPr>
          <a:xfrm>
            <a:off x="1677725" y="17814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Splitting</a:t>
            </a:r>
            <a:endParaRPr b="1">
              <a:latin typeface="Roboto"/>
              <a:ea typeface="Roboto"/>
              <a:cs typeface="Roboto"/>
              <a:sym typeface="Roboto"/>
            </a:endParaRPr>
          </a:p>
        </p:txBody>
      </p:sp>
      <p:sp>
        <p:nvSpPr>
          <p:cNvPr id="1999" name="Google Shape;1999;p153"/>
          <p:cNvSpPr txBox="1"/>
          <p:nvPr/>
        </p:nvSpPr>
        <p:spPr>
          <a:xfrm>
            <a:off x="3021375" y="17814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Mapping</a:t>
            </a:r>
            <a:endParaRPr b="1">
              <a:latin typeface="Roboto"/>
              <a:ea typeface="Roboto"/>
              <a:cs typeface="Roboto"/>
              <a:sym typeface="Roboto"/>
            </a:endParaRPr>
          </a:p>
        </p:txBody>
      </p:sp>
      <p:sp>
        <p:nvSpPr>
          <p:cNvPr id="1994" name="Google Shape;1994;p153"/>
          <p:cNvSpPr/>
          <p:nvPr/>
        </p:nvSpPr>
        <p:spPr>
          <a:xfrm>
            <a:off x="5410926" y="2101213"/>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Bear (1,1)</a:t>
            </a:r>
            <a:endParaRPr>
              <a:solidFill>
                <a:schemeClr val="dk1"/>
              </a:solidFill>
              <a:latin typeface="Roboto Medium"/>
              <a:ea typeface="Roboto Medium"/>
              <a:cs typeface="Roboto Medium"/>
              <a:sym typeface="Roboto Medium"/>
            </a:endParaRPr>
          </a:p>
        </p:txBody>
      </p:sp>
      <p:sp>
        <p:nvSpPr>
          <p:cNvPr id="1996" name="Google Shape;1996;p153"/>
          <p:cNvSpPr/>
          <p:nvPr/>
        </p:nvSpPr>
        <p:spPr>
          <a:xfrm>
            <a:off x="5410926" y="2702327"/>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Car (1,1,1)</a:t>
            </a:r>
            <a:endParaRPr>
              <a:solidFill>
                <a:schemeClr val="dk1"/>
              </a:solidFill>
              <a:latin typeface="Roboto Medium"/>
              <a:ea typeface="Roboto Medium"/>
              <a:cs typeface="Roboto Medium"/>
              <a:sym typeface="Roboto Medium"/>
            </a:endParaRPr>
          </a:p>
        </p:txBody>
      </p:sp>
      <p:sp>
        <p:nvSpPr>
          <p:cNvPr id="2000" name="Google Shape;2000;p153"/>
          <p:cNvSpPr/>
          <p:nvPr/>
        </p:nvSpPr>
        <p:spPr>
          <a:xfrm>
            <a:off x="5410926" y="3303438"/>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(1,1)</a:t>
            </a:r>
            <a:endParaRPr>
              <a:solidFill>
                <a:schemeClr val="dk1"/>
              </a:solidFill>
              <a:latin typeface="Roboto Medium"/>
              <a:ea typeface="Roboto Medium"/>
              <a:cs typeface="Roboto Medium"/>
              <a:sym typeface="Roboto Medium"/>
            </a:endParaRPr>
          </a:p>
        </p:txBody>
      </p:sp>
      <p:cxnSp>
        <p:nvCxnSpPr>
          <p:cNvPr id="2001" name="Google Shape;2001;p153"/>
          <p:cNvCxnSpPr>
            <a:stCxn id="1994" idx="3"/>
          </p:cNvCxnSpPr>
          <p:nvPr/>
        </p:nvCxnSpPr>
        <p:spPr>
          <a:xfrm>
            <a:off x="6452826" y="2349313"/>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2002" name="Google Shape;2002;p153"/>
          <p:cNvCxnSpPr/>
          <p:nvPr/>
        </p:nvCxnSpPr>
        <p:spPr>
          <a:xfrm>
            <a:off x="6452825" y="2950427"/>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2003" name="Google Shape;2003;p153"/>
          <p:cNvCxnSpPr/>
          <p:nvPr/>
        </p:nvCxnSpPr>
        <p:spPr>
          <a:xfrm>
            <a:off x="6452825" y="3551603"/>
            <a:ext cx="320100" cy="0"/>
          </a:xfrm>
          <a:prstGeom prst="straightConnector1">
            <a:avLst/>
          </a:prstGeom>
          <a:noFill/>
          <a:ln cap="flat" cmpd="sng" w="19050">
            <a:solidFill>
              <a:schemeClr val="dk2"/>
            </a:solidFill>
            <a:prstDash val="solid"/>
            <a:round/>
            <a:headEnd len="med" w="med" type="none"/>
            <a:tailEnd len="med" w="med" type="triangle"/>
          </a:ln>
        </p:spPr>
      </p:cxnSp>
      <p:sp>
        <p:nvSpPr>
          <p:cNvPr id="2004" name="Google Shape;2004;p153"/>
          <p:cNvSpPr txBox="1"/>
          <p:nvPr/>
        </p:nvSpPr>
        <p:spPr>
          <a:xfrm>
            <a:off x="5410875" y="17814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Shuffling</a:t>
            </a:r>
            <a:endParaRPr b="1">
              <a:latin typeface="Roboto"/>
              <a:ea typeface="Roboto"/>
              <a:cs typeface="Roboto"/>
              <a:sym typeface="Roboto"/>
            </a:endParaRPr>
          </a:p>
        </p:txBody>
      </p:sp>
      <p:sp>
        <p:nvSpPr>
          <p:cNvPr id="2005" name="Google Shape;2005;p153"/>
          <p:cNvSpPr/>
          <p:nvPr/>
        </p:nvSpPr>
        <p:spPr>
          <a:xfrm>
            <a:off x="5410926" y="3904539"/>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River (1,1)</a:t>
            </a:r>
            <a:endParaRPr>
              <a:solidFill>
                <a:schemeClr val="dk1"/>
              </a:solidFill>
              <a:latin typeface="Roboto Medium"/>
              <a:ea typeface="Roboto Medium"/>
              <a:cs typeface="Roboto Medium"/>
              <a:sym typeface="Roboto Medium"/>
            </a:endParaRPr>
          </a:p>
        </p:txBody>
      </p:sp>
      <p:cxnSp>
        <p:nvCxnSpPr>
          <p:cNvPr id="2006" name="Google Shape;2006;p153"/>
          <p:cNvCxnSpPr/>
          <p:nvPr/>
        </p:nvCxnSpPr>
        <p:spPr>
          <a:xfrm>
            <a:off x="6452825" y="4152706"/>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2007" name="Google Shape;2007;p153"/>
          <p:cNvCxnSpPr>
            <a:endCxn id="2000" idx="1"/>
          </p:cNvCxnSpPr>
          <p:nvPr/>
        </p:nvCxnSpPr>
        <p:spPr>
          <a:xfrm>
            <a:off x="4063326" y="2356338"/>
            <a:ext cx="1347600" cy="1195200"/>
          </a:xfrm>
          <a:prstGeom prst="straightConnector1">
            <a:avLst/>
          </a:prstGeom>
          <a:noFill/>
          <a:ln cap="flat" cmpd="sng" w="19050">
            <a:solidFill>
              <a:schemeClr val="dk2"/>
            </a:solidFill>
            <a:prstDash val="solid"/>
            <a:round/>
            <a:headEnd len="med" w="med" type="none"/>
            <a:tailEnd len="med" w="med" type="triangle"/>
          </a:ln>
        </p:spPr>
      </p:cxnSp>
      <p:cxnSp>
        <p:nvCxnSpPr>
          <p:cNvPr id="2008" name="Google Shape;2008;p153"/>
          <p:cNvCxnSpPr>
            <a:endCxn id="2005" idx="1"/>
          </p:cNvCxnSpPr>
          <p:nvPr/>
        </p:nvCxnSpPr>
        <p:spPr>
          <a:xfrm>
            <a:off x="4063326" y="2349339"/>
            <a:ext cx="1347600" cy="1803300"/>
          </a:xfrm>
          <a:prstGeom prst="straightConnector1">
            <a:avLst/>
          </a:prstGeom>
          <a:noFill/>
          <a:ln cap="flat" cmpd="sng" w="19050">
            <a:solidFill>
              <a:schemeClr val="dk2"/>
            </a:solidFill>
            <a:prstDash val="solid"/>
            <a:round/>
            <a:headEnd len="med" w="med" type="none"/>
            <a:tailEnd len="med" w="med" type="triangle"/>
          </a:ln>
        </p:spPr>
      </p:cxnSp>
      <p:cxnSp>
        <p:nvCxnSpPr>
          <p:cNvPr id="2009" name="Google Shape;2009;p153"/>
          <p:cNvCxnSpPr>
            <a:endCxn id="2005" idx="1"/>
          </p:cNvCxnSpPr>
          <p:nvPr/>
        </p:nvCxnSpPr>
        <p:spPr>
          <a:xfrm>
            <a:off x="4063326" y="2953839"/>
            <a:ext cx="1347600" cy="1198800"/>
          </a:xfrm>
          <a:prstGeom prst="straightConnector1">
            <a:avLst/>
          </a:prstGeom>
          <a:noFill/>
          <a:ln cap="flat" cmpd="sng" w="19050">
            <a:solidFill>
              <a:schemeClr val="dk2"/>
            </a:solidFill>
            <a:prstDash val="solid"/>
            <a:round/>
            <a:headEnd len="med" w="med" type="none"/>
            <a:tailEnd len="med" w="med" type="triangle"/>
          </a:ln>
        </p:spPr>
      </p:cxnSp>
      <p:sp>
        <p:nvSpPr>
          <p:cNvPr id="2010" name="Google Shape;2010;p153"/>
          <p:cNvSpPr/>
          <p:nvPr/>
        </p:nvSpPr>
        <p:spPr>
          <a:xfrm>
            <a:off x="6761815" y="2101212"/>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Bear, 2</a:t>
            </a:r>
            <a:endParaRPr>
              <a:solidFill>
                <a:schemeClr val="dk1"/>
              </a:solidFill>
              <a:latin typeface="Roboto Medium"/>
              <a:ea typeface="Roboto Medium"/>
              <a:cs typeface="Roboto Medium"/>
              <a:sym typeface="Roboto Medium"/>
            </a:endParaRPr>
          </a:p>
        </p:txBody>
      </p:sp>
      <p:sp>
        <p:nvSpPr>
          <p:cNvPr id="2011" name="Google Shape;2011;p153"/>
          <p:cNvSpPr/>
          <p:nvPr/>
        </p:nvSpPr>
        <p:spPr>
          <a:xfrm>
            <a:off x="6761815" y="2702326"/>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Car, 3</a:t>
            </a:r>
            <a:endParaRPr>
              <a:solidFill>
                <a:schemeClr val="dk1"/>
              </a:solidFill>
              <a:latin typeface="Roboto Medium"/>
              <a:ea typeface="Roboto Medium"/>
              <a:cs typeface="Roboto Medium"/>
              <a:sym typeface="Roboto Medium"/>
            </a:endParaRPr>
          </a:p>
        </p:txBody>
      </p:sp>
      <p:sp>
        <p:nvSpPr>
          <p:cNvPr id="2012" name="Google Shape;2012;p153"/>
          <p:cNvSpPr/>
          <p:nvPr/>
        </p:nvSpPr>
        <p:spPr>
          <a:xfrm>
            <a:off x="6761815" y="3303437"/>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2</a:t>
            </a:r>
            <a:endParaRPr>
              <a:solidFill>
                <a:schemeClr val="dk1"/>
              </a:solidFill>
              <a:latin typeface="Roboto Medium"/>
              <a:ea typeface="Roboto Medium"/>
              <a:cs typeface="Roboto Medium"/>
              <a:sym typeface="Roboto Medium"/>
            </a:endParaRPr>
          </a:p>
        </p:txBody>
      </p:sp>
      <p:cxnSp>
        <p:nvCxnSpPr>
          <p:cNvPr id="2013" name="Google Shape;2013;p153"/>
          <p:cNvCxnSpPr>
            <a:stCxn id="2010" idx="3"/>
          </p:cNvCxnSpPr>
          <p:nvPr/>
        </p:nvCxnSpPr>
        <p:spPr>
          <a:xfrm>
            <a:off x="7581415" y="2349312"/>
            <a:ext cx="251700" cy="0"/>
          </a:xfrm>
          <a:prstGeom prst="straightConnector1">
            <a:avLst/>
          </a:prstGeom>
          <a:noFill/>
          <a:ln cap="flat" cmpd="sng" w="19050">
            <a:solidFill>
              <a:schemeClr val="dk2"/>
            </a:solidFill>
            <a:prstDash val="solid"/>
            <a:round/>
            <a:headEnd len="med" w="med" type="none"/>
            <a:tailEnd len="med" w="med" type="triangle"/>
          </a:ln>
        </p:spPr>
      </p:cxnSp>
      <p:cxnSp>
        <p:nvCxnSpPr>
          <p:cNvPr id="2014" name="Google Shape;2014;p153"/>
          <p:cNvCxnSpPr/>
          <p:nvPr/>
        </p:nvCxnSpPr>
        <p:spPr>
          <a:xfrm>
            <a:off x="7581477" y="2950426"/>
            <a:ext cx="251700" cy="0"/>
          </a:xfrm>
          <a:prstGeom prst="straightConnector1">
            <a:avLst/>
          </a:prstGeom>
          <a:noFill/>
          <a:ln cap="flat" cmpd="sng" w="19050">
            <a:solidFill>
              <a:schemeClr val="dk2"/>
            </a:solidFill>
            <a:prstDash val="solid"/>
            <a:round/>
            <a:headEnd len="med" w="med" type="none"/>
            <a:tailEnd len="med" w="med" type="triangle"/>
          </a:ln>
        </p:spPr>
      </p:cxnSp>
      <p:cxnSp>
        <p:nvCxnSpPr>
          <p:cNvPr id="2015" name="Google Shape;2015;p153"/>
          <p:cNvCxnSpPr/>
          <p:nvPr/>
        </p:nvCxnSpPr>
        <p:spPr>
          <a:xfrm>
            <a:off x="7581477" y="3551602"/>
            <a:ext cx="251700" cy="0"/>
          </a:xfrm>
          <a:prstGeom prst="straightConnector1">
            <a:avLst/>
          </a:prstGeom>
          <a:noFill/>
          <a:ln cap="flat" cmpd="sng" w="19050">
            <a:solidFill>
              <a:schemeClr val="dk2"/>
            </a:solidFill>
            <a:prstDash val="solid"/>
            <a:round/>
            <a:headEnd len="med" w="med" type="none"/>
            <a:tailEnd len="med" w="med" type="triangle"/>
          </a:ln>
        </p:spPr>
      </p:cxnSp>
      <p:sp>
        <p:nvSpPr>
          <p:cNvPr id="2016" name="Google Shape;2016;p153"/>
          <p:cNvSpPr txBox="1"/>
          <p:nvPr/>
        </p:nvSpPr>
        <p:spPr>
          <a:xfrm>
            <a:off x="6761775" y="1781488"/>
            <a:ext cx="7941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Reducing</a:t>
            </a:r>
            <a:endParaRPr b="1">
              <a:latin typeface="Roboto"/>
              <a:ea typeface="Roboto"/>
              <a:cs typeface="Roboto"/>
              <a:sym typeface="Roboto"/>
            </a:endParaRPr>
          </a:p>
        </p:txBody>
      </p:sp>
      <p:sp>
        <p:nvSpPr>
          <p:cNvPr id="2017" name="Google Shape;2017;p153"/>
          <p:cNvSpPr/>
          <p:nvPr/>
        </p:nvSpPr>
        <p:spPr>
          <a:xfrm>
            <a:off x="6761815" y="3904538"/>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River, 2</a:t>
            </a:r>
            <a:endParaRPr>
              <a:solidFill>
                <a:schemeClr val="dk1"/>
              </a:solidFill>
              <a:latin typeface="Roboto Medium"/>
              <a:ea typeface="Roboto Medium"/>
              <a:cs typeface="Roboto Medium"/>
              <a:sym typeface="Roboto Medium"/>
            </a:endParaRPr>
          </a:p>
        </p:txBody>
      </p:sp>
      <p:cxnSp>
        <p:nvCxnSpPr>
          <p:cNvPr id="2018" name="Google Shape;2018;p153"/>
          <p:cNvCxnSpPr/>
          <p:nvPr/>
        </p:nvCxnSpPr>
        <p:spPr>
          <a:xfrm>
            <a:off x="7581477" y="4152705"/>
            <a:ext cx="251700" cy="0"/>
          </a:xfrm>
          <a:prstGeom prst="straightConnector1">
            <a:avLst/>
          </a:prstGeom>
          <a:noFill/>
          <a:ln cap="flat" cmpd="sng" w="19050">
            <a:solidFill>
              <a:schemeClr val="dk2"/>
            </a:solidFill>
            <a:prstDash val="solid"/>
            <a:round/>
            <a:headEnd len="med" w="med" type="none"/>
            <a:tailEnd len="med" w="med" type="triangle"/>
          </a:ln>
        </p:spPr>
      </p:cxnSp>
      <p:cxnSp>
        <p:nvCxnSpPr>
          <p:cNvPr id="2019" name="Google Shape;2019;p153"/>
          <p:cNvCxnSpPr>
            <a:endCxn id="1994" idx="1"/>
          </p:cNvCxnSpPr>
          <p:nvPr/>
        </p:nvCxnSpPr>
        <p:spPr>
          <a:xfrm flipH="1" rot="10800000">
            <a:off x="4063326" y="2349313"/>
            <a:ext cx="1347600" cy="1202400"/>
          </a:xfrm>
          <a:prstGeom prst="straightConnector1">
            <a:avLst/>
          </a:prstGeom>
          <a:noFill/>
          <a:ln cap="flat" cmpd="sng" w="19050">
            <a:solidFill>
              <a:schemeClr val="dk2"/>
            </a:solidFill>
            <a:prstDash val="solid"/>
            <a:round/>
            <a:headEnd len="med" w="med" type="none"/>
            <a:tailEnd len="med" w="med" type="triangle"/>
          </a:ln>
        </p:spPr>
      </p:cxnSp>
      <p:cxnSp>
        <p:nvCxnSpPr>
          <p:cNvPr id="2020" name="Google Shape;2020;p153"/>
          <p:cNvCxnSpPr>
            <a:stCxn id="1992" idx="3"/>
            <a:endCxn id="1996" idx="1"/>
          </p:cNvCxnSpPr>
          <p:nvPr/>
        </p:nvCxnSpPr>
        <p:spPr>
          <a:xfrm flipH="1" rot="10800000">
            <a:off x="4047078" y="2950368"/>
            <a:ext cx="1363800" cy="601200"/>
          </a:xfrm>
          <a:prstGeom prst="straightConnector1">
            <a:avLst/>
          </a:prstGeom>
          <a:noFill/>
          <a:ln cap="flat" cmpd="sng" w="19050">
            <a:solidFill>
              <a:schemeClr val="dk2"/>
            </a:solidFill>
            <a:prstDash val="solid"/>
            <a:round/>
            <a:headEnd len="med" w="med" type="none"/>
            <a:tailEnd len="med" w="med" type="triangle"/>
          </a:ln>
        </p:spPr>
      </p:cxnSp>
      <p:cxnSp>
        <p:nvCxnSpPr>
          <p:cNvPr id="2021" name="Google Shape;2021;p153"/>
          <p:cNvCxnSpPr>
            <a:stCxn id="1992" idx="3"/>
            <a:endCxn id="2000" idx="1"/>
          </p:cNvCxnSpPr>
          <p:nvPr/>
        </p:nvCxnSpPr>
        <p:spPr>
          <a:xfrm>
            <a:off x="4047078" y="3551568"/>
            <a:ext cx="1363800" cy="0"/>
          </a:xfrm>
          <a:prstGeom prst="straightConnector1">
            <a:avLst/>
          </a:prstGeom>
          <a:noFill/>
          <a:ln cap="flat" cmpd="sng" w="19050">
            <a:solidFill>
              <a:schemeClr val="dk2"/>
            </a:solidFill>
            <a:prstDash val="solid"/>
            <a:round/>
            <a:headEnd len="med" w="med" type="none"/>
            <a:tailEnd len="med" w="med" type="triangle"/>
          </a:ln>
        </p:spPr>
      </p:cxnSp>
      <p:sp>
        <p:nvSpPr>
          <p:cNvPr id="2022" name="Google Shape;2022;p153"/>
          <p:cNvSpPr/>
          <p:nvPr/>
        </p:nvSpPr>
        <p:spPr>
          <a:xfrm>
            <a:off x="7822199" y="2101212"/>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Bear, 2</a:t>
            </a:r>
            <a:endParaRPr>
              <a:solidFill>
                <a:schemeClr val="lt1"/>
              </a:solidFill>
              <a:latin typeface="Roboto Medium"/>
              <a:ea typeface="Roboto Medium"/>
              <a:cs typeface="Roboto Medium"/>
              <a:sym typeface="Roboto Medium"/>
            </a:endParaRPr>
          </a:p>
        </p:txBody>
      </p:sp>
      <p:sp>
        <p:nvSpPr>
          <p:cNvPr id="2023" name="Google Shape;2023;p153"/>
          <p:cNvSpPr/>
          <p:nvPr/>
        </p:nvSpPr>
        <p:spPr>
          <a:xfrm>
            <a:off x="7822199" y="2702326"/>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Car, 3</a:t>
            </a:r>
            <a:endParaRPr>
              <a:solidFill>
                <a:schemeClr val="lt1"/>
              </a:solidFill>
              <a:latin typeface="Roboto Medium"/>
              <a:ea typeface="Roboto Medium"/>
              <a:cs typeface="Roboto Medium"/>
              <a:sym typeface="Roboto Medium"/>
            </a:endParaRPr>
          </a:p>
        </p:txBody>
      </p:sp>
      <p:sp>
        <p:nvSpPr>
          <p:cNvPr id="2024" name="Google Shape;2024;p153"/>
          <p:cNvSpPr/>
          <p:nvPr/>
        </p:nvSpPr>
        <p:spPr>
          <a:xfrm>
            <a:off x="7822199" y="3303437"/>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Deer, 2</a:t>
            </a:r>
            <a:endParaRPr>
              <a:solidFill>
                <a:schemeClr val="lt1"/>
              </a:solidFill>
              <a:latin typeface="Roboto Medium"/>
              <a:ea typeface="Roboto Medium"/>
              <a:cs typeface="Roboto Medium"/>
              <a:sym typeface="Roboto Medium"/>
            </a:endParaRPr>
          </a:p>
        </p:txBody>
      </p:sp>
      <p:sp>
        <p:nvSpPr>
          <p:cNvPr id="2025" name="Google Shape;2025;p153"/>
          <p:cNvSpPr txBox="1"/>
          <p:nvPr/>
        </p:nvSpPr>
        <p:spPr>
          <a:xfrm>
            <a:off x="7822150" y="1781488"/>
            <a:ext cx="9783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Final Result</a:t>
            </a:r>
            <a:endParaRPr b="1">
              <a:latin typeface="Roboto"/>
              <a:ea typeface="Roboto"/>
              <a:cs typeface="Roboto"/>
              <a:sym typeface="Roboto"/>
            </a:endParaRPr>
          </a:p>
        </p:txBody>
      </p:sp>
      <p:sp>
        <p:nvSpPr>
          <p:cNvPr id="2026" name="Google Shape;2026;p153"/>
          <p:cNvSpPr/>
          <p:nvPr/>
        </p:nvSpPr>
        <p:spPr>
          <a:xfrm>
            <a:off x="7822199" y="3904538"/>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River, 2</a:t>
            </a:r>
            <a:endParaRPr>
              <a:solidFill>
                <a:schemeClr val="lt1"/>
              </a:solidFill>
              <a:latin typeface="Roboto Medium"/>
              <a:ea typeface="Roboto Medium"/>
              <a:cs typeface="Roboto Medium"/>
              <a:sym typeface="Robot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15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MapReduce with MRJob</a:t>
            </a:r>
            <a:r>
              <a:rPr lang="en">
                <a:solidFill>
                  <a:schemeClr val="dk1"/>
                </a:solidFill>
              </a:rPr>
              <a:t> (3 of 3)</a:t>
            </a:r>
            <a:endParaRPr/>
          </a:p>
        </p:txBody>
      </p:sp>
      <p:sp>
        <p:nvSpPr>
          <p:cNvPr id="2032" name="Google Shape;2032;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highlight>
                  <a:srgbClr val="FFFF00"/>
                </a:highlight>
              </a:rPr>
              <a:t>Reducing</a:t>
            </a:r>
            <a:r>
              <a:rPr lang="en"/>
              <a:t> means aggregating the results.</a:t>
            </a:r>
            <a:endParaRPr/>
          </a:p>
        </p:txBody>
      </p:sp>
      <p:sp>
        <p:nvSpPr>
          <p:cNvPr id="2033" name="Google Shape;2033;p154"/>
          <p:cNvSpPr/>
          <p:nvPr/>
        </p:nvSpPr>
        <p:spPr>
          <a:xfrm>
            <a:off x="-12300" y="2090625"/>
            <a:ext cx="182100" cy="280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54"/>
          <p:cNvSpPr/>
          <p:nvPr/>
        </p:nvSpPr>
        <p:spPr>
          <a:xfrm>
            <a:off x="8974200" y="2090625"/>
            <a:ext cx="182100" cy="280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54"/>
          <p:cNvSpPr/>
          <p:nvPr/>
        </p:nvSpPr>
        <p:spPr>
          <a:xfrm>
            <a:off x="-24600" y="4169250"/>
            <a:ext cx="9168600" cy="84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7" name="Google Shape;2037;p154"/>
          <p:cNvSpPr/>
          <p:nvPr/>
        </p:nvSpPr>
        <p:spPr>
          <a:xfrm>
            <a:off x="6578925" y="1574125"/>
            <a:ext cx="1135200" cy="3056400"/>
          </a:xfrm>
          <a:prstGeom prst="roundRect">
            <a:avLst>
              <a:gd fmla="val 7163" name="adj"/>
            </a:avLst>
          </a:prstGeom>
          <a:solidFill>
            <a:srgbClr val="FFFF00"/>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54"/>
          <p:cNvSpPr/>
          <p:nvPr/>
        </p:nvSpPr>
        <p:spPr>
          <a:xfrm>
            <a:off x="312300" y="2101213"/>
            <a:ext cx="1041900" cy="496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Deer Bear River</a:t>
            </a:r>
            <a:endParaRPr>
              <a:solidFill>
                <a:srgbClr val="FFFFFF"/>
              </a:solidFill>
              <a:latin typeface="Roboto Medium"/>
              <a:ea typeface="Roboto Medium"/>
              <a:cs typeface="Roboto Medium"/>
              <a:sym typeface="Roboto Medium"/>
            </a:endParaRPr>
          </a:p>
        </p:txBody>
      </p:sp>
      <p:sp>
        <p:nvSpPr>
          <p:cNvPr id="2039" name="Google Shape;2039;p154"/>
          <p:cNvSpPr/>
          <p:nvPr/>
        </p:nvSpPr>
        <p:spPr>
          <a:xfrm>
            <a:off x="312300" y="2702327"/>
            <a:ext cx="1041900" cy="496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Car Car River</a:t>
            </a:r>
            <a:endParaRPr>
              <a:solidFill>
                <a:srgbClr val="FFFFFF"/>
              </a:solidFill>
              <a:latin typeface="Roboto Medium"/>
              <a:ea typeface="Roboto Medium"/>
              <a:cs typeface="Roboto Medium"/>
              <a:sym typeface="Roboto Medium"/>
            </a:endParaRPr>
          </a:p>
        </p:txBody>
      </p:sp>
      <p:sp>
        <p:nvSpPr>
          <p:cNvPr id="2040" name="Google Shape;2040;p154"/>
          <p:cNvSpPr/>
          <p:nvPr/>
        </p:nvSpPr>
        <p:spPr>
          <a:xfrm>
            <a:off x="312300" y="3303443"/>
            <a:ext cx="1041900" cy="496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Deer Car River</a:t>
            </a:r>
            <a:endParaRPr>
              <a:solidFill>
                <a:srgbClr val="FFFFFF"/>
              </a:solidFill>
              <a:latin typeface="Roboto Medium"/>
              <a:ea typeface="Roboto Medium"/>
              <a:cs typeface="Roboto Medium"/>
              <a:sym typeface="Roboto Medium"/>
            </a:endParaRPr>
          </a:p>
        </p:txBody>
      </p:sp>
      <p:cxnSp>
        <p:nvCxnSpPr>
          <p:cNvPr id="2041" name="Google Shape;2041;p154"/>
          <p:cNvCxnSpPr>
            <a:stCxn id="2038" idx="3"/>
          </p:cNvCxnSpPr>
          <p:nvPr/>
        </p:nvCxnSpPr>
        <p:spPr>
          <a:xfrm>
            <a:off x="1354200" y="2349313"/>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2042" name="Google Shape;2042;p154"/>
          <p:cNvCxnSpPr/>
          <p:nvPr/>
        </p:nvCxnSpPr>
        <p:spPr>
          <a:xfrm>
            <a:off x="1354269" y="2950427"/>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2043" name="Google Shape;2043;p154"/>
          <p:cNvCxnSpPr/>
          <p:nvPr/>
        </p:nvCxnSpPr>
        <p:spPr>
          <a:xfrm>
            <a:off x="1354269" y="3551603"/>
            <a:ext cx="320100" cy="0"/>
          </a:xfrm>
          <a:prstGeom prst="straightConnector1">
            <a:avLst/>
          </a:prstGeom>
          <a:noFill/>
          <a:ln cap="flat" cmpd="sng" w="19050">
            <a:solidFill>
              <a:schemeClr val="dk2"/>
            </a:solidFill>
            <a:prstDash val="solid"/>
            <a:round/>
            <a:headEnd len="med" w="med" type="none"/>
            <a:tailEnd len="med" w="med" type="triangle"/>
          </a:ln>
        </p:spPr>
      </p:cxnSp>
      <p:sp>
        <p:nvSpPr>
          <p:cNvPr id="2044" name="Google Shape;2044;p154"/>
          <p:cNvSpPr/>
          <p:nvPr/>
        </p:nvSpPr>
        <p:spPr>
          <a:xfrm>
            <a:off x="1670452" y="2101213"/>
            <a:ext cx="1041900" cy="4962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Bear River</a:t>
            </a:r>
            <a:endParaRPr>
              <a:solidFill>
                <a:schemeClr val="dk1"/>
              </a:solidFill>
              <a:latin typeface="Roboto Medium"/>
              <a:ea typeface="Roboto Medium"/>
              <a:cs typeface="Roboto Medium"/>
              <a:sym typeface="Roboto Medium"/>
            </a:endParaRPr>
          </a:p>
        </p:txBody>
      </p:sp>
      <p:sp>
        <p:nvSpPr>
          <p:cNvPr id="2045" name="Google Shape;2045;p154"/>
          <p:cNvSpPr/>
          <p:nvPr/>
        </p:nvSpPr>
        <p:spPr>
          <a:xfrm>
            <a:off x="1670452" y="2702327"/>
            <a:ext cx="1041900" cy="4962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Car Car River</a:t>
            </a:r>
            <a:endParaRPr>
              <a:solidFill>
                <a:schemeClr val="dk1"/>
              </a:solidFill>
              <a:latin typeface="Roboto Medium"/>
              <a:ea typeface="Roboto Medium"/>
              <a:cs typeface="Roboto Medium"/>
              <a:sym typeface="Roboto Medium"/>
            </a:endParaRPr>
          </a:p>
        </p:txBody>
      </p:sp>
      <p:sp>
        <p:nvSpPr>
          <p:cNvPr id="2046" name="Google Shape;2046;p154"/>
          <p:cNvSpPr/>
          <p:nvPr/>
        </p:nvSpPr>
        <p:spPr>
          <a:xfrm>
            <a:off x="1670452" y="3303443"/>
            <a:ext cx="1041900" cy="4962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Car Bear</a:t>
            </a:r>
            <a:endParaRPr>
              <a:solidFill>
                <a:schemeClr val="dk1"/>
              </a:solidFill>
              <a:latin typeface="Roboto Medium"/>
              <a:ea typeface="Roboto Medium"/>
              <a:cs typeface="Roboto Medium"/>
              <a:sym typeface="Roboto Medium"/>
            </a:endParaRPr>
          </a:p>
        </p:txBody>
      </p:sp>
      <p:cxnSp>
        <p:nvCxnSpPr>
          <p:cNvPr id="2047" name="Google Shape;2047;p154"/>
          <p:cNvCxnSpPr>
            <a:stCxn id="2044" idx="3"/>
          </p:cNvCxnSpPr>
          <p:nvPr/>
        </p:nvCxnSpPr>
        <p:spPr>
          <a:xfrm>
            <a:off x="2712352" y="2349313"/>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2048" name="Google Shape;2048;p154"/>
          <p:cNvCxnSpPr/>
          <p:nvPr/>
        </p:nvCxnSpPr>
        <p:spPr>
          <a:xfrm>
            <a:off x="2712420" y="2950427"/>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2049" name="Google Shape;2049;p154"/>
          <p:cNvCxnSpPr/>
          <p:nvPr/>
        </p:nvCxnSpPr>
        <p:spPr>
          <a:xfrm>
            <a:off x="2712420" y="3551603"/>
            <a:ext cx="320100" cy="0"/>
          </a:xfrm>
          <a:prstGeom prst="straightConnector1">
            <a:avLst/>
          </a:prstGeom>
          <a:noFill/>
          <a:ln cap="flat" cmpd="sng" w="19050">
            <a:solidFill>
              <a:schemeClr val="dk2"/>
            </a:solidFill>
            <a:prstDash val="solid"/>
            <a:round/>
            <a:headEnd len="med" w="med" type="none"/>
            <a:tailEnd len="med" w="med" type="triangle"/>
          </a:ln>
        </p:spPr>
      </p:cxnSp>
      <p:sp>
        <p:nvSpPr>
          <p:cNvPr id="2050" name="Google Shape;2050;p154"/>
          <p:cNvSpPr/>
          <p:nvPr/>
        </p:nvSpPr>
        <p:spPr>
          <a:xfrm>
            <a:off x="3021353" y="2101213"/>
            <a:ext cx="1041900" cy="4962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Bear River</a:t>
            </a:r>
            <a:endParaRPr>
              <a:solidFill>
                <a:schemeClr val="dk1"/>
              </a:solidFill>
              <a:latin typeface="Roboto Medium"/>
              <a:ea typeface="Roboto Medium"/>
              <a:cs typeface="Roboto Medium"/>
              <a:sym typeface="Roboto Medium"/>
            </a:endParaRPr>
          </a:p>
        </p:txBody>
      </p:sp>
      <p:sp>
        <p:nvSpPr>
          <p:cNvPr id="2051" name="Google Shape;2051;p154"/>
          <p:cNvSpPr/>
          <p:nvPr/>
        </p:nvSpPr>
        <p:spPr>
          <a:xfrm>
            <a:off x="3021353" y="2702327"/>
            <a:ext cx="1041900" cy="4962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Car Car River</a:t>
            </a:r>
            <a:endParaRPr>
              <a:solidFill>
                <a:schemeClr val="dk1"/>
              </a:solidFill>
              <a:latin typeface="Roboto Medium"/>
              <a:ea typeface="Roboto Medium"/>
              <a:cs typeface="Roboto Medium"/>
              <a:sym typeface="Roboto Medium"/>
            </a:endParaRPr>
          </a:p>
        </p:txBody>
      </p:sp>
      <p:sp>
        <p:nvSpPr>
          <p:cNvPr id="2052" name="Google Shape;2052;p154"/>
          <p:cNvSpPr/>
          <p:nvPr/>
        </p:nvSpPr>
        <p:spPr>
          <a:xfrm>
            <a:off x="3005178" y="3303468"/>
            <a:ext cx="1041900" cy="4962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Car Bear</a:t>
            </a:r>
            <a:endParaRPr>
              <a:solidFill>
                <a:schemeClr val="dk1"/>
              </a:solidFill>
              <a:latin typeface="Roboto Medium"/>
              <a:ea typeface="Roboto Medium"/>
              <a:cs typeface="Roboto Medium"/>
              <a:sym typeface="Roboto Medium"/>
            </a:endParaRPr>
          </a:p>
        </p:txBody>
      </p:sp>
      <p:cxnSp>
        <p:nvCxnSpPr>
          <p:cNvPr id="2053" name="Google Shape;2053;p154"/>
          <p:cNvCxnSpPr>
            <a:stCxn id="2050" idx="3"/>
            <a:endCxn id="2054" idx="1"/>
          </p:cNvCxnSpPr>
          <p:nvPr/>
        </p:nvCxnSpPr>
        <p:spPr>
          <a:xfrm>
            <a:off x="4063253" y="2349313"/>
            <a:ext cx="1347600" cy="0"/>
          </a:xfrm>
          <a:prstGeom prst="straightConnector1">
            <a:avLst/>
          </a:prstGeom>
          <a:noFill/>
          <a:ln cap="flat" cmpd="sng" w="19050">
            <a:solidFill>
              <a:schemeClr val="dk2"/>
            </a:solidFill>
            <a:prstDash val="solid"/>
            <a:round/>
            <a:headEnd len="med" w="med" type="none"/>
            <a:tailEnd len="med" w="med" type="triangle"/>
          </a:ln>
        </p:spPr>
      </p:cxnSp>
      <p:cxnSp>
        <p:nvCxnSpPr>
          <p:cNvPr id="2055" name="Google Shape;2055;p154"/>
          <p:cNvCxnSpPr>
            <a:endCxn id="2056" idx="1"/>
          </p:cNvCxnSpPr>
          <p:nvPr/>
        </p:nvCxnSpPr>
        <p:spPr>
          <a:xfrm>
            <a:off x="4063326" y="2950427"/>
            <a:ext cx="1347600" cy="0"/>
          </a:xfrm>
          <a:prstGeom prst="straightConnector1">
            <a:avLst/>
          </a:prstGeom>
          <a:noFill/>
          <a:ln cap="flat" cmpd="sng" w="19050">
            <a:solidFill>
              <a:schemeClr val="dk2"/>
            </a:solidFill>
            <a:prstDash val="solid"/>
            <a:round/>
            <a:headEnd len="med" w="med" type="none"/>
            <a:tailEnd len="med" w="med" type="triangle"/>
          </a:ln>
        </p:spPr>
      </p:cxnSp>
      <p:sp>
        <p:nvSpPr>
          <p:cNvPr id="2057" name="Google Shape;2057;p154"/>
          <p:cNvSpPr txBox="1"/>
          <p:nvPr/>
        </p:nvSpPr>
        <p:spPr>
          <a:xfrm>
            <a:off x="312300" y="17814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Input</a:t>
            </a:r>
            <a:endParaRPr b="1">
              <a:latin typeface="Roboto"/>
              <a:ea typeface="Roboto"/>
              <a:cs typeface="Roboto"/>
              <a:sym typeface="Roboto"/>
            </a:endParaRPr>
          </a:p>
        </p:txBody>
      </p:sp>
      <p:sp>
        <p:nvSpPr>
          <p:cNvPr id="2058" name="Google Shape;2058;p154"/>
          <p:cNvSpPr txBox="1"/>
          <p:nvPr/>
        </p:nvSpPr>
        <p:spPr>
          <a:xfrm>
            <a:off x="1677725" y="17814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Splitting</a:t>
            </a:r>
            <a:endParaRPr b="1">
              <a:latin typeface="Roboto"/>
              <a:ea typeface="Roboto"/>
              <a:cs typeface="Roboto"/>
              <a:sym typeface="Roboto"/>
            </a:endParaRPr>
          </a:p>
        </p:txBody>
      </p:sp>
      <p:sp>
        <p:nvSpPr>
          <p:cNvPr id="2059" name="Google Shape;2059;p154"/>
          <p:cNvSpPr txBox="1"/>
          <p:nvPr/>
        </p:nvSpPr>
        <p:spPr>
          <a:xfrm>
            <a:off x="3021375" y="17814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Mapping</a:t>
            </a:r>
            <a:endParaRPr b="1">
              <a:latin typeface="Roboto"/>
              <a:ea typeface="Roboto"/>
              <a:cs typeface="Roboto"/>
              <a:sym typeface="Roboto"/>
            </a:endParaRPr>
          </a:p>
        </p:txBody>
      </p:sp>
      <p:sp>
        <p:nvSpPr>
          <p:cNvPr id="2054" name="Google Shape;2054;p154"/>
          <p:cNvSpPr/>
          <p:nvPr/>
        </p:nvSpPr>
        <p:spPr>
          <a:xfrm>
            <a:off x="5410926" y="2101213"/>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Bear (1,1)</a:t>
            </a:r>
            <a:endParaRPr>
              <a:solidFill>
                <a:schemeClr val="dk1"/>
              </a:solidFill>
              <a:latin typeface="Roboto Medium"/>
              <a:ea typeface="Roboto Medium"/>
              <a:cs typeface="Roboto Medium"/>
              <a:sym typeface="Roboto Medium"/>
            </a:endParaRPr>
          </a:p>
        </p:txBody>
      </p:sp>
      <p:sp>
        <p:nvSpPr>
          <p:cNvPr id="2056" name="Google Shape;2056;p154"/>
          <p:cNvSpPr/>
          <p:nvPr/>
        </p:nvSpPr>
        <p:spPr>
          <a:xfrm>
            <a:off x="5410926" y="2702327"/>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Car (1,1,1)</a:t>
            </a:r>
            <a:endParaRPr>
              <a:solidFill>
                <a:schemeClr val="dk1"/>
              </a:solidFill>
              <a:latin typeface="Roboto Medium"/>
              <a:ea typeface="Roboto Medium"/>
              <a:cs typeface="Roboto Medium"/>
              <a:sym typeface="Roboto Medium"/>
            </a:endParaRPr>
          </a:p>
        </p:txBody>
      </p:sp>
      <p:sp>
        <p:nvSpPr>
          <p:cNvPr id="2060" name="Google Shape;2060;p154"/>
          <p:cNvSpPr/>
          <p:nvPr/>
        </p:nvSpPr>
        <p:spPr>
          <a:xfrm>
            <a:off x="5410926" y="3303438"/>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(1,1)</a:t>
            </a:r>
            <a:endParaRPr>
              <a:solidFill>
                <a:schemeClr val="dk1"/>
              </a:solidFill>
              <a:latin typeface="Roboto Medium"/>
              <a:ea typeface="Roboto Medium"/>
              <a:cs typeface="Roboto Medium"/>
              <a:sym typeface="Roboto Medium"/>
            </a:endParaRPr>
          </a:p>
        </p:txBody>
      </p:sp>
      <p:cxnSp>
        <p:nvCxnSpPr>
          <p:cNvPr id="2061" name="Google Shape;2061;p154"/>
          <p:cNvCxnSpPr>
            <a:stCxn id="2054" idx="3"/>
          </p:cNvCxnSpPr>
          <p:nvPr/>
        </p:nvCxnSpPr>
        <p:spPr>
          <a:xfrm>
            <a:off x="6452826" y="2349313"/>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2062" name="Google Shape;2062;p154"/>
          <p:cNvCxnSpPr/>
          <p:nvPr/>
        </p:nvCxnSpPr>
        <p:spPr>
          <a:xfrm>
            <a:off x="6452825" y="2950427"/>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2063" name="Google Shape;2063;p154"/>
          <p:cNvCxnSpPr/>
          <p:nvPr/>
        </p:nvCxnSpPr>
        <p:spPr>
          <a:xfrm>
            <a:off x="6452825" y="3551603"/>
            <a:ext cx="320100" cy="0"/>
          </a:xfrm>
          <a:prstGeom prst="straightConnector1">
            <a:avLst/>
          </a:prstGeom>
          <a:noFill/>
          <a:ln cap="flat" cmpd="sng" w="19050">
            <a:solidFill>
              <a:schemeClr val="dk2"/>
            </a:solidFill>
            <a:prstDash val="solid"/>
            <a:round/>
            <a:headEnd len="med" w="med" type="none"/>
            <a:tailEnd len="med" w="med" type="triangle"/>
          </a:ln>
        </p:spPr>
      </p:cxnSp>
      <p:sp>
        <p:nvSpPr>
          <p:cNvPr id="2064" name="Google Shape;2064;p154"/>
          <p:cNvSpPr txBox="1"/>
          <p:nvPr/>
        </p:nvSpPr>
        <p:spPr>
          <a:xfrm>
            <a:off x="5410875" y="1781488"/>
            <a:ext cx="10095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Shuffling</a:t>
            </a:r>
            <a:endParaRPr b="1">
              <a:latin typeface="Roboto"/>
              <a:ea typeface="Roboto"/>
              <a:cs typeface="Roboto"/>
              <a:sym typeface="Roboto"/>
            </a:endParaRPr>
          </a:p>
        </p:txBody>
      </p:sp>
      <p:sp>
        <p:nvSpPr>
          <p:cNvPr id="2065" name="Google Shape;2065;p154"/>
          <p:cNvSpPr/>
          <p:nvPr/>
        </p:nvSpPr>
        <p:spPr>
          <a:xfrm>
            <a:off x="5410926" y="3904539"/>
            <a:ext cx="1041900" cy="4962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River (1,1)</a:t>
            </a:r>
            <a:endParaRPr>
              <a:solidFill>
                <a:schemeClr val="dk1"/>
              </a:solidFill>
              <a:latin typeface="Roboto Medium"/>
              <a:ea typeface="Roboto Medium"/>
              <a:cs typeface="Roboto Medium"/>
              <a:sym typeface="Roboto Medium"/>
            </a:endParaRPr>
          </a:p>
        </p:txBody>
      </p:sp>
      <p:cxnSp>
        <p:nvCxnSpPr>
          <p:cNvPr id="2066" name="Google Shape;2066;p154"/>
          <p:cNvCxnSpPr/>
          <p:nvPr/>
        </p:nvCxnSpPr>
        <p:spPr>
          <a:xfrm>
            <a:off x="6452825" y="4152706"/>
            <a:ext cx="320100" cy="0"/>
          </a:xfrm>
          <a:prstGeom prst="straightConnector1">
            <a:avLst/>
          </a:prstGeom>
          <a:noFill/>
          <a:ln cap="flat" cmpd="sng" w="19050">
            <a:solidFill>
              <a:schemeClr val="dk2"/>
            </a:solidFill>
            <a:prstDash val="solid"/>
            <a:round/>
            <a:headEnd len="med" w="med" type="none"/>
            <a:tailEnd len="med" w="med" type="triangle"/>
          </a:ln>
        </p:spPr>
      </p:cxnSp>
      <p:cxnSp>
        <p:nvCxnSpPr>
          <p:cNvPr id="2067" name="Google Shape;2067;p154"/>
          <p:cNvCxnSpPr>
            <a:endCxn id="2060" idx="1"/>
          </p:cNvCxnSpPr>
          <p:nvPr/>
        </p:nvCxnSpPr>
        <p:spPr>
          <a:xfrm>
            <a:off x="4063326" y="2356338"/>
            <a:ext cx="1347600" cy="1195200"/>
          </a:xfrm>
          <a:prstGeom prst="straightConnector1">
            <a:avLst/>
          </a:prstGeom>
          <a:noFill/>
          <a:ln cap="flat" cmpd="sng" w="19050">
            <a:solidFill>
              <a:schemeClr val="dk2"/>
            </a:solidFill>
            <a:prstDash val="solid"/>
            <a:round/>
            <a:headEnd len="med" w="med" type="none"/>
            <a:tailEnd len="med" w="med" type="triangle"/>
          </a:ln>
        </p:spPr>
      </p:cxnSp>
      <p:cxnSp>
        <p:nvCxnSpPr>
          <p:cNvPr id="2068" name="Google Shape;2068;p154"/>
          <p:cNvCxnSpPr>
            <a:endCxn id="2065" idx="1"/>
          </p:cNvCxnSpPr>
          <p:nvPr/>
        </p:nvCxnSpPr>
        <p:spPr>
          <a:xfrm>
            <a:off x="4063326" y="2349339"/>
            <a:ext cx="1347600" cy="1803300"/>
          </a:xfrm>
          <a:prstGeom prst="straightConnector1">
            <a:avLst/>
          </a:prstGeom>
          <a:noFill/>
          <a:ln cap="flat" cmpd="sng" w="19050">
            <a:solidFill>
              <a:schemeClr val="dk2"/>
            </a:solidFill>
            <a:prstDash val="solid"/>
            <a:round/>
            <a:headEnd len="med" w="med" type="none"/>
            <a:tailEnd len="med" w="med" type="triangle"/>
          </a:ln>
        </p:spPr>
      </p:cxnSp>
      <p:cxnSp>
        <p:nvCxnSpPr>
          <p:cNvPr id="2069" name="Google Shape;2069;p154"/>
          <p:cNvCxnSpPr>
            <a:endCxn id="2065" idx="1"/>
          </p:cNvCxnSpPr>
          <p:nvPr/>
        </p:nvCxnSpPr>
        <p:spPr>
          <a:xfrm>
            <a:off x="4063326" y="2953839"/>
            <a:ext cx="1347600" cy="1198800"/>
          </a:xfrm>
          <a:prstGeom prst="straightConnector1">
            <a:avLst/>
          </a:prstGeom>
          <a:noFill/>
          <a:ln cap="flat" cmpd="sng" w="19050">
            <a:solidFill>
              <a:schemeClr val="dk2"/>
            </a:solidFill>
            <a:prstDash val="solid"/>
            <a:round/>
            <a:headEnd len="med" w="med" type="none"/>
            <a:tailEnd len="med" w="med" type="triangle"/>
          </a:ln>
        </p:spPr>
      </p:cxnSp>
      <p:sp>
        <p:nvSpPr>
          <p:cNvPr id="2070" name="Google Shape;2070;p154"/>
          <p:cNvSpPr/>
          <p:nvPr/>
        </p:nvSpPr>
        <p:spPr>
          <a:xfrm>
            <a:off x="6761815" y="2101212"/>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Bear, 2</a:t>
            </a:r>
            <a:endParaRPr>
              <a:solidFill>
                <a:schemeClr val="dk1"/>
              </a:solidFill>
              <a:latin typeface="Roboto Medium"/>
              <a:ea typeface="Roboto Medium"/>
              <a:cs typeface="Roboto Medium"/>
              <a:sym typeface="Roboto Medium"/>
            </a:endParaRPr>
          </a:p>
        </p:txBody>
      </p:sp>
      <p:sp>
        <p:nvSpPr>
          <p:cNvPr id="2071" name="Google Shape;2071;p154"/>
          <p:cNvSpPr/>
          <p:nvPr/>
        </p:nvSpPr>
        <p:spPr>
          <a:xfrm>
            <a:off x="6761815" y="2702326"/>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Car, 3</a:t>
            </a:r>
            <a:endParaRPr>
              <a:solidFill>
                <a:schemeClr val="dk1"/>
              </a:solidFill>
              <a:latin typeface="Roboto Medium"/>
              <a:ea typeface="Roboto Medium"/>
              <a:cs typeface="Roboto Medium"/>
              <a:sym typeface="Roboto Medium"/>
            </a:endParaRPr>
          </a:p>
        </p:txBody>
      </p:sp>
      <p:sp>
        <p:nvSpPr>
          <p:cNvPr id="2072" name="Google Shape;2072;p154"/>
          <p:cNvSpPr/>
          <p:nvPr/>
        </p:nvSpPr>
        <p:spPr>
          <a:xfrm>
            <a:off x="6761815" y="3303437"/>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Deer, 2</a:t>
            </a:r>
            <a:endParaRPr>
              <a:solidFill>
                <a:schemeClr val="dk1"/>
              </a:solidFill>
              <a:latin typeface="Roboto Medium"/>
              <a:ea typeface="Roboto Medium"/>
              <a:cs typeface="Roboto Medium"/>
              <a:sym typeface="Roboto Medium"/>
            </a:endParaRPr>
          </a:p>
        </p:txBody>
      </p:sp>
      <p:cxnSp>
        <p:nvCxnSpPr>
          <p:cNvPr id="2073" name="Google Shape;2073;p154"/>
          <p:cNvCxnSpPr>
            <a:stCxn id="2070" idx="3"/>
          </p:cNvCxnSpPr>
          <p:nvPr/>
        </p:nvCxnSpPr>
        <p:spPr>
          <a:xfrm>
            <a:off x="7581415" y="2349312"/>
            <a:ext cx="251700" cy="0"/>
          </a:xfrm>
          <a:prstGeom prst="straightConnector1">
            <a:avLst/>
          </a:prstGeom>
          <a:noFill/>
          <a:ln cap="flat" cmpd="sng" w="19050">
            <a:solidFill>
              <a:schemeClr val="dk2"/>
            </a:solidFill>
            <a:prstDash val="solid"/>
            <a:round/>
            <a:headEnd len="med" w="med" type="none"/>
            <a:tailEnd len="med" w="med" type="triangle"/>
          </a:ln>
        </p:spPr>
      </p:cxnSp>
      <p:cxnSp>
        <p:nvCxnSpPr>
          <p:cNvPr id="2074" name="Google Shape;2074;p154"/>
          <p:cNvCxnSpPr/>
          <p:nvPr/>
        </p:nvCxnSpPr>
        <p:spPr>
          <a:xfrm>
            <a:off x="7581477" y="2950426"/>
            <a:ext cx="251700" cy="0"/>
          </a:xfrm>
          <a:prstGeom prst="straightConnector1">
            <a:avLst/>
          </a:prstGeom>
          <a:noFill/>
          <a:ln cap="flat" cmpd="sng" w="19050">
            <a:solidFill>
              <a:schemeClr val="dk2"/>
            </a:solidFill>
            <a:prstDash val="solid"/>
            <a:round/>
            <a:headEnd len="med" w="med" type="none"/>
            <a:tailEnd len="med" w="med" type="triangle"/>
          </a:ln>
        </p:spPr>
      </p:cxnSp>
      <p:cxnSp>
        <p:nvCxnSpPr>
          <p:cNvPr id="2075" name="Google Shape;2075;p154"/>
          <p:cNvCxnSpPr/>
          <p:nvPr/>
        </p:nvCxnSpPr>
        <p:spPr>
          <a:xfrm>
            <a:off x="7581477" y="3551602"/>
            <a:ext cx="251700" cy="0"/>
          </a:xfrm>
          <a:prstGeom prst="straightConnector1">
            <a:avLst/>
          </a:prstGeom>
          <a:noFill/>
          <a:ln cap="flat" cmpd="sng" w="19050">
            <a:solidFill>
              <a:schemeClr val="dk2"/>
            </a:solidFill>
            <a:prstDash val="solid"/>
            <a:round/>
            <a:headEnd len="med" w="med" type="none"/>
            <a:tailEnd len="med" w="med" type="triangle"/>
          </a:ln>
        </p:spPr>
      </p:cxnSp>
      <p:sp>
        <p:nvSpPr>
          <p:cNvPr id="2076" name="Google Shape;2076;p154"/>
          <p:cNvSpPr txBox="1"/>
          <p:nvPr/>
        </p:nvSpPr>
        <p:spPr>
          <a:xfrm>
            <a:off x="6761775" y="1781488"/>
            <a:ext cx="7941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Reducing</a:t>
            </a:r>
            <a:endParaRPr b="1">
              <a:latin typeface="Roboto"/>
              <a:ea typeface="Roboto"/>
              <a:cs typeface="Roboto"/>
              <a:sym typeface="Roboto"/>
            </a:endParaRPr>
          </a:p>
        </p:txBody>
      </p:sp>
      <p:sp>
        <p:nvSpPr>
          <p:cNvPr id="2077" name="Google Shape;2077;p154"/>
          <p:cNvSpPr/>
          <p:nvPr/>
        </p:nvSpPr>
        <p:spPr>
          <a:xfrm>
            <a:off x="6761815" y="3904538"/>
            <a:ext cx="819600" cy="496200"/>
          </a:xfrm>
          <a:prstGeom prst="roundRect">
            <a:avLst>
              <a:gd fmla="val 16667" name="adj"/>
            </a:avLst>
          </a:prstGeom>
          <a:solidFill>
            <a:srgbClr val="84BF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River, 2</a:t>
            </a:r>
            <a:endParaRPr>
              <a:solidFill>
                <a:schemeClr val="dk1"/>
              </a:solidFill>
              <a:latin typeface="Roboto Medium"/>
              <a:ea typeface="Roboto Medium"/>
              <a:cs typeface="Roboto Medium"/>
              <a:sym typeface="Roboto Medium"/>
            </a:endParaRPr>
          </a:p>
        </p:txBody>
      </p:sp>
      <p:cxnSp>
        <p:nvCxnSpPr>
          <p:cNvPr id="2078" name="Google Shape;2078;p154"/>
          <p:cNvCxnSpPr/>
          <p:nvPr/>
        </p:nvCxnSpPr>
        <p:spPr>
          <a:xfrm>
            <a:off x="7581477" y="4152705"/>
            <a:ext cx="251700" cy="0"/>
          </a:xfrm>
          <a:prstGeom prst="straightConnector1">
            <a:avLst/>
          </a:prstGeom>
          <a:noFill/>
          <a:ln cap="flat" cmpd="sng" w="19050">
            <a:solidFill>
              <a:schemeClr val="dk2"/>
            </a:solidFill>
            <a:prstDash val="solid"/>
            <a:round/>
            <a:headEnd len="med" w="med" type="none"/>
            <a:tailEnd len="med" w="med" type="triangle"/>
          </a:ln>
        </p:spPr>
      </p:cxnSp>
      <p:cxnSp>
        <p:nvCxnSpPr>
          <p:cNvPr id="2079" name="Google Shape;2079;p154"/>
          <p:cNvCxnSpPr>
            <a:endCxn id="2054" idx="1"/>
          </p:cNvCxnSpPr>
          <p:nvPr/>
        </p:nvCxnSpPr>
        <p:spPr>
          <a:xfrm flipH="1" rot="10800000">
            <a:off x="4063326" y="2349313"/>
            <a:ext cx="1347600" cy="1202400"/>
          </a:xfrm>
          <a:prstGeom prst="straightConnector1">
            <a:avLst/>
          </a:prstGeom>
          <a:noFill/>
          <a:ln cap="flat" cmpd="sng" w="19050">
            <a:solidFill>
              <a:schemeClr val="dk2"/>
            </a:solidFill>
            <a:prstDash val="solid"/>
            <a:round/>
            <a:headEnd len="med" w="med" type="none"/>
            <a:tailEnd len="med" w="med" type="triangle"/>
          </a:ln>
        </p:spPr>
      </p:cxnSp>
      <p:cxnSp>
        <p:nvCxnSpPr>
          <p:cNvPr id="2080" name="Google Shape;2080;p154"/>
          <p:cNvCxnSpPr>
            <a:stCxn id="2052" idx="3"/>
            <a:endCxn id="2056" idx="1"/>
          </p:cNvCxnSpPr>
          <p:nvPr/>
        </p:nvCxnSpPr>
        <p:spPr>
          <a:xfrm flipH="1" rot="10800000">
            <a:off x="4047078" y="2950368"/>
            <a:ext cx="1363800" cy="601200"/>
          </a:xfrm>
          <a:prstGeom prst="straightConnector1">
            <a:avLst/>
          </a:prstGeom>
          <a:noFill/>
          <a:ln cap="flat" cmpd="sng" w="19050">
            <a:solidFill>
              <a:schemeClr val="dk2"/>
            </a:solidFill>
            <a:prstDash val="solid"/>
            <a:round/>
            <a:headEnd len="med" w="med" type="none"/>
            <a:tailEnd len="med" w="med" type="triangle"/>
          </a:ln>
        </p:spPr>
      </p:cxnSp>
      <p:cxnSp>
        <p:nvCxnSpPr>
          <p:cNvPr id="2081" name="Google Shape;2081;p154"/>
          <p:cNvCxnSpPr>
            <a:stCxn id="2052" idx="3"/>
            <a:endCxn id="2060" idx="1"/>
          </p:cNvCxnSpPr>
          <p:nvPr/>
        </p:nvCxnSpPr>
        <p:spPr>
          <a:xfrm>
            <a:off x="4047078" y="3551568"/>
            <a:ext cx="1363800" cy="0"/>
          </a:xfrm>
          <a:prstGeom prst="straightConnector1">
            <a:avLst/>
          </a:prstGeom>
          <a:noFill/>
          <a:ln cap="flat" cmpd="sng" w="19050">
            <a:solidFill>
              <a:schemeClr val="dk2"/>
            </a:solidFill>
            <a:prstDash val="solid"/>
            <a:round/>
            <a:headEnd len="med" w="med" type="none"/>
            <a:tailEnd len="med" w="med" type="triangle"/>
          </a:ln>
        </p:spPr>
      </p:cxnSp>
      <p:sp>
        <p:nvSpPr>
          <p:cNvPr id="2082" name="Google Shape;2082;p154"/>
          <p:cNvSpPr/>
          <p:nvPr/>
        </p:nvSpPr>
        <p:spPr>
          <a:xfrm>
            <a:off x="7822199" y="2101212"/>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Bear, 2</a:t>
            </a:r>
            <a:endParaRPr>
              <a:solidFill>
                <a:schemeClr val="lt1"/>
              </a:solidFill>
              <a:latin typeface="Roboto Medium"/>
              <a:ea typeface="Roboto Medium"/>
              <a:cs typeface="Roboto Medium"/>
              <a:sym typeface="Roboto Medium"/>
            </a:endParaRPr>
          </a:p>
        </p:txBody>
      </p:sp>
      <p:sp>
        <p:nvSpPr>
          <p:cNvPr id="2083" name="Google Shape;2083;p154"/>
          <p:cNvSpPr/>
          <p:nvPr/>
        </p:nvSpPr>
        <p:spPr>
          <a:xfrm>
            <a:off x="7822199" y="2702326"/>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Car, 3</a:t>
            </a:r>
            <a:endParaRPr>
              <a:solidFill>
                <a:schemeClr val="lt1"/>
              </a:solidFill>
              <a:latin typeface="Roboto Medium"/>
              <a:ea typeface="Roboto Medium"/>
              <a:cs typeface="Roboto Medium"/>
              <a:sym typeface="Roboto Medium"/>
            </a:endParaRPr>
          </a:p>
        </p:txBody>
      </p:sp>
      <p:sp>
        <p:nvSpPr>
          <p:cNvPr id="2084" name="Google Shape;2084;p154"/>
          <p:cNvSpPr/>
          <p:nvPr/>
        </p:nvSpPr>
        <p:spPr>
          <a:xfrm>
            <a:off x="7822199" y="3303437"/>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Deer, 2</a:t>
            </a:r>
            <a:endParaRPr>
              <a:solidFill>
                <a:schemeClr val="lt1"/>
              </a:solidFill>
              <a:latin typeface="Roboto Medium"/>
              <a:ea typeface="Roboto Medium"/>
              <a:cs typeface="Roboto Medium"/>
              <a:sym typeface="Roboto Medium"/>
            </a:endParaRPr>
          </a:p>
        </p:txBody>
      </p:sp>
      <p:sp>
        <p:nvSpPr>
          <p:cNvPr id="2085" name="Google Shape;2085;p154"/>
          <p:cNvSpPr txBox="1"/>
          <p:nvPr/>
        </p:nvSpPr>
        <p:spPr>
          <a:xfrm>
            <a:off x="7822150" y="1781488"/>
            <a:ext cx="978300" cy="307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b="1" lang="en">
                <a:latin typeface="Roboto"/>
                <a:ea typeface="Roboto"/>
                <a:cs typeface="Roboto"/>
                <a:sym typeface="Roboto"/>
              </a:rPr>
              <a:t>Final Result</a:t>
            </a:r>
            <a:endParaRPr b="1">
              <a:latin typeface="Roboto"/>
              <a:ea typeface="Roboto"/>
              <a:cs typeface="Roboto"/>
              <a:sym typeface="Roboto"/>
            </a:endParaRPr>
          </a:p>
        </p:txBody>
      </p:sp>
      <p:sp>
        <p:nvSpPr>
          <p:cNvPr id="2086" name="Google Shape;2086;p154"/>
          <p:cNvSpPr/>
          <p:nvPr/>
        </p:nvSpPr>
        <p:spPr>
          <a:xfrm>
            <a:off x="7822199" y="3904538"/>
            <a:ext cx="1009500" cy="496200"/>
          </a:xfrm>
          <a:prstGeom prst="roundRect">
            <a:avLst>
              <a:gd fmla="val 16667"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River, 2</a:t>
            </a:r>
            <a:endParaRPr>
              <a:solidFill>
                <a:schemeClr val="lt1"/>
              </a:solidFill>
              <a:latin typeface="Roboto Medium"/>
              <a:ea typeface="Roboto Medium"/>
              <a:cs typeface="Roboto Medium"/>
              <a:sym typeface="Roboto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155"/>
          <p:cNvSpPr/>
          <p:nvPr/>
        </p:nvSpPr>
        <p:spPr>
          <a:xfrm>
            <a:off x="5682600" y="642950"/>
            <a:ext cx="2750100" cy="4273500"/>
          </a:xfrm>
          <a:prstGeom prst="rect">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5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MapReduce: An Example Use Case </a:t>
            </a:r>
            <a:endParaRPr/>
          </a:p>
        </p:txBody>
      </p:sp>
      <p:sp>
        <p:nvSpPr>
          <p:cNvPr id="2093" name="Google Shape;2093;p155"/>
          <p:cNvSpPr txBox="1"/>
          <p:nvPr>
            <p:ph idx="1" type="subTitle"/>
          </p:nvPr>
        </p:nvSpPr>
        <p:spPr>
          <a:xfrm>
            <a:off x="0" y="698050"/>
            <a:ext cx="5483400" cy="3894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Imagine that our organization collects temperature data every day of the year for </a:t>
            </a:r>
            <a:br>
              <a:rPr lang="en"/>
            </a:br>
            <a:r>
              <a:rPr lang="en"/>
              <a:t>a city in the United States. </a:t>
            </a:r>
            <a:endParaRPr/>
          </a:p>
          <a:p>
            <a:pPr indent="0" lvl="0" marL="0" rtl="0" algn="l">
              <a:spcBef>
                <a:spcPts val="1000"/>
              </a:spcBef>
              <a:spcAft>
                <a:spcPts val="0"/>
              </a:spcAft>
              <a:buClr>
                <a:schemeClr val="dk1"/>
              </a:buClr>
              <a:buSzPts val="1100"/>
              <a:buFont typeface="Arial"/>
              <a:buNone/>
            </a:pPr>
            <a:r>
              <a:rPr lang="en"/>
              <a:t>We can use MapReduce to find many aggregations. </a:t>
            </a:r>
            <a:endParaRPr/>
          </a:p>
          <a:p>
            <a:pPr indent="0" lvl="0" marL="0" rtl="0" algn="l">
              <a:spcBef>
                <a:spcPts val="1000"/>
              </a:spcBef>
              <a:spcAft>
                <a:spcPts val="1000"/>
              </a:spcAft>
              <a:buClr>
                <a:schemeClr val="dk1"/>
              </a:buClr>
              <a:buSzPts val="1100"/>
              <a:buFont typeface="Arial"/>
              <a:buNone/>
            </a:pPr>
            <a:r>
              <a:rPr lang="en"/>
              <a:t>But, one example is the average </a:t>
            </a:r>
            <a:r>
              <a:rPr lang="en"/>
              <a:t>maximum</a:t>
            </a:r>
            <a:r>
              <a:rPr lang="en"/>
              <a:t> temperature for each day over all the days </a:t>
            </a:r>
            <a:br>
              <a:rPr lang="en"/>
            </a:br>
            <a:r>
              <a:rPr lang="en"/>
              <a:t>in the dataset.</a:t>
            </a:r>
            <a:endParaRPr/>
          </a:p>
        </p:txBody>
      </p:sp>
      <p:sp>
        <p:nvSpPr>
          <p:cNvPr id="2094" name="Google Shape;2094;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accent1"/>
                </a:solidFill>
                <a:hlinkClick r:id="rId3">
                  <a:extLst>
                    <a:ext uri="{A12FA001-AC4F-418D-AE19-62706E023703}">
                      <ahyp:hlinkClr val="tx"/>
                    </a:ext>
                  </a:extLst>
                </a:hlinkClick>
              </a:rPr>
              <a:t>climate.gov</a:t>
            </a:r>
            <a:endParaRPr>
              <a:solidFill>
                <a:schemeClr val="accent1"/>
              </a:solidFill>
            </a:endParaRPr>
          </a:p>
        </p:txBody>
      </p:sp>
      <p:sp>
        <p:nvSpPr>
          <p:cNvPr id="2095" name="Google Shape;2095;p155"/>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96" name="Google Shape;2096;p155"/>
          <p:cNvPicPr preferRelativeResize="0"/>
          <p:nvPr/>
        </p:nvPicPr>
        <p:blipFill>
          <a:blip r:embed="rId4">
            <a:alphaModFix/>
          </a:blip>
          <a:stretch>
            <a:fillRect/>
          </a:stretch>
        </p:blipFill>
        <p:spPr>
          <a:xfrm>
            <a:off x="6059714" y="856933"/>
            <a:ext cx="2233417" cy="38455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1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2" name="Google Shape;2102;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157"/>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000">
                <a:solidFill>
                  <a:schemeClr val="dk1"/>
                </a:solidFill>
              </a:rPr>
              <a:t>Activity: MapReduce Use Cases</a:t>
            </a:r>
            <a:endParaRPr sz="3000"/>
          </a:p>
          <a:p>
            <a:pPr indent="0" lvl="0" marL="0" rtl="0" algn="l">
              <a:spcBef>
                <a:spcPts val="800"/>
              </a:spcBef>
              <a:spcAft>
                <a:spcPts val="800"/>
              </a:spcAft>
              <a:buNone/>
            </a:pPr>
            <a:r>
              <a:rPr lang="en" sz="1800">
                <a:latin typeface="Roboto"/>
                <a:ea typeface="Roboto"/>
                <a:cs typeface="Roboto"/>
                <a:sym typeface="Roboto"/>
              </a:rPr>
              <a:t>In this activity, you’ll find common use cases for MapReduce. </a:t>
            </a:r>
            <a:br>
              <a:rPr lang="en" sz="1800">
                <a:latin typeface="Roboto"/>
                <a:ea typeface="Roboto"/>
                <a:cs typeface="Roboto"/>
                <a:sym typeface="Roboto"/>
              </a:rPr>
            </a:br>
            <a:r>
              <a:rPr lang="en" sz="1800">
                <a:latin typeface="Roboto"/>
                <a:ea typeface="Roboto"/>
                <a:cs typeface="Roboto"/>
                <a:sym typeface="Roboto"/>
              </a:rPr>
              <a:t>The ability to research and learn about common use cases is an important skill to have in your career.</a:t>
            </a:r>
            <a:endParaRPr sz="1800">
              <a:latin typeface="Roboto"/>
              <a:ea typeface="Roboto"/>
              <a:cs typeface="Roboto"/>
              <a:sym typeface="Roboto"/>
            </a:endParaRPr>
          </a:p>
        </p:txBody>
      </p:sp>
      <p:sp>
        <p:nvSpPr>
          <p:cNvPr id="2108" name="Google Shape;2108;p157"/>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a:t>
            </a:r>
            <a:r>
              <a:rPr lang="en"/>
              <a:t> minutes</a:t>
            </a:r>
            <a:endParaRPr/>
          </a:p>
        </p:txBody>
      </p:sp>
      <p:sp>
        <p:nvSpPr>
          <p:cNvPr id="2109" name="Google Shape;2109;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0" name="Google Shape;2110;p1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1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6" name="Google Shape;2116;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1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2" name="Google Shape;2122;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160"/>
          <p:cNvSpPr txBox="1"/>
          <p:nvPr>
            <p:ph type="title"/>
          </p:nvPr>
        </p:nvSpPr>
        <p:spPr>
          <a:xfrm>
            <a:off x="274350" y="21756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MRJob with Python</a:t>
            </a:r>
            <a:endParaRPr/>
          </a:p>
        </p:txBody>
      </p:sp>
      <p:sp>
        <p:nvSpPr>
          <p:cNvPr id="2128" name="Google Shape;2128;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 Objectives</a:t>
            </a:r>
            <a:endParaRPr/>
          </a:p>
        </p:txBody>
      </p:sp>
      <p:sp>
        <p:nvSpPr>
          <p:cNvPr id="1708" name="Google Shape;1708;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By the end of this lesson, you will be able to:</a:t>
            </a:r>
            <a:endParaRPr/>
          </a:p>
        </p:txBody>
      </p:sp>
      <p:sp>
        <p:nvSpPr>
          <p:cNvPr id="1709" name="Google Shape;1709;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0" name="Google Shape;1710;p134"/>
          <p:cNvSpPr txBox="1"/>
          <p:nvPr>
            <p:ph idx="2" type="subTitle"/>
          </p:nvPr>
        </p:nvSpPr>
        <p:spPr>
          <a:xfrm>
            <a:off x="-12125" y="131942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Identify the parts of the Hadoop ecosystem.</a:t>
            </a:r>
            <a:endParaRPr>
              <a:solidFill>
                <a:schemeClr val="dk1"/>
              </a:solidFill>
            </a:endParaRPr>
          </a:p>
        </p:txBody>
      </p:sp>
      <p:sp>
        <p:nvSpPr>
          <p:cNvPr id="1711" name="Google Shape;1711;p134"/>
          <p:cNvSpPr txBox="1"/>
          <p:nvPr>
            <p:ph idx="3" type="subTitle"/>
          </p:nvPr>
        </p:nvSpPr>
        <p:spPr>
          <a:xfrm>
            <a:off x="-12125" y="20049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Write a Python script that implements the MapReduce programming model.</a:t>
            </a:r>
            <a:endParaRPr>
              <a:solidFill>
                <a:schemeClr val="dk1"/>
              </a:solidFill>
            </a:endParaRPr>
          </a:p>
        </p:txBody>
      </p:sp>
      <p:sp>
        <p:nvSpPr>
          <p:cNvPr id="1712" name="Google Shape;1712;p134"/>
          <p:cNvSpPr txBox="1"/>
          <p:nvPr>
            <p:ph idx="4" type="subTitle"/>
          </p:nvPr>
        </p:nvSpPr>
        <p:spPr>
          <a:xfrm>
            <a:off x="-12125" y="2695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Identify the differences between the Hadoop and Spark environments.</a:t>
            </a:r>
            <a:endParaRPr>
              <a:solidFill>
                <a:schemeClr val="dk1"/>
              </a:solidFill>
            </a:endParaRPr>
          </a:p>
        </p:txBody>
      </p:sp>
      <p:sp>
        <p:nvSpPr>
          <p:cNvPr id="1713" name="Google Shape;1713;p134"/>
          <p:cNvSpPr txBox="1"/>
          <p:nvPr>
            <p:ph idx="5" type="subTitle"/>
          </p:nvPr>
        </p:nvSpPr>
        <p:spPr>
          <a:xfrm>
            <a:off x="-12125" y="33855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Create a DataFrame by using PySpark.</a:t>
            </a:r>
            <a:endParaRPr>
              <a:solidFill>
                <a:schemeClr val="dk1"/>
              </a:solidFill>
            </a:endParaRPr>
          </a:p>
        </p:txBody>
      </p:sp>
      <p:sp>
        <p:nvSpPr>
          <p:cNvPr id="1714" name="Google Shape;1714;p134"/>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15" name="Google Shape;1715;p134"/>
          <p:cNvSpPr txBox="1"/>
          <p:nvPr>
            <p:ph idx="6" type="subTitle"/>
          </p:nvPr>
        </p:nvSpPr>
        <p:spPr>
          <a:xfrm>
            <a:off x="-12125"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Filter and order a DataFrame by using Spark.</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161"/>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MapReduce is intended to distribute and process large data files.</a:t>
            </a:r>
            <a:endParaRPr/>
          </a:p>
        </p:txBody>
      </p:sp>
      <p:sp>
        <p:nvSpPr>
          <p:cNvPr id="2134" name="Google Shape;2134;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5" name="Google Shape;2135;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1" name="Google Shape;2141;p162"/>
          <p:cNvSpPr txBox="1"/>
          <p:nvPr/>
        </p:nvSpPr>
        <p:spPr>
          <a:xfrm>
            <a:off x="2114875" y="1520400"/>
            <a:ext cx="5050200" cy="21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800">
                <a:highlight>
                  <a:srgbClr val="FFFF00"/>
                </a:highlight>
                <a:latin typeface="Roboto"/>
                <a:ea typeface="Roboto"/>
                <a:cs typeface="Roboto"/>
                <a:sym typeface="Roboto"/>
              </a:rPr>
              <a:t>MRJob</a:t>
            </a:r>
            <a:r>
              <a:rPr lang="en" sz="2800">
                <a:latin typeface="Roboto"/>
                <a:ea typeface="Roboto"/>
                <a:cs typeface="Roboto"/>
                <a:sym typeface="Roboto"/>
              </a:rPr>
              <a:t> is a Python package that we can use to locally test our MapReduce code on our own computers.</a:t>
            </a:r>
            <a:endParaRPr sz="2800">
              <a:latin typeface="Roboto"/>
              <a:ea typeface="Roboto"/>
              <a:cs typeface="Roboto"/>
              <a:sym typeface="Roboto"/>
            </a:endParaRPr>
          </a:p>
        </p:txBody>
      </p:sp>
      <p:sp>
        <p:nvSpPr>
          <p:cNvPr id="2142" name="Google Shape;2142;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163"/>
          <p:cNvSpPr txBox="1"/>
          <p:nvPr>
            <p:ph idx="2" type="subTitle"/>
          </p:nvPr>
        </p:nvSpPr>
        <p:spPr>
          <a:xfrm>
            <a:off x="3067975" y="1289150"/>
            <a:ext cx="5539800" cy="2066100"/>
          </a:xfrm>
          <a:prstGeom prst="rect">
            <a:avLst/>
          </a:prstGeom>
        </p:spPr>
        <p:txBody>
          <a:bodyPr anchorCtr="0" anchor="t" bIns="0" lIns="0" spcFirstLastPara="1" rIns="0" wrap="square" tIns="0">
            <a:noAutofit/>
          </a:bodyPr>
          <a:lstStyle/>
          <a:p>
            <a:pPr indent="0" lvl="0" marL="0" rtl="0" algn="l">
              <a:lnSpc>
                <a:spcPct val="95000"/>
              </a:lnSpc>
              <a:spcBef>
                <a:spcPts val="0"/>
              </a:spcBef>
              <a:spcAft>
                <a:spcPts val="0"/>
              </a:spcAft>
              <a:buClr>
                <a:schemeClr val="dk1"/>
              </a:buClr>
              <a:buSzPts val="1100"/>
              <a:buFont typeface="Arial"/>
              <a:buNone/>
            </a:pPr>
            <a:r>
              <a:rPr lang="en" sz="3600">
                <a:solidFill>
                  <a:schemeClr val="dk1"/>
                </a:solidFill>
                <a:latin typeface="Oswald"/>
                <a:ea typeface="Oswald"/>
                <a:cs typeface="Oswald"/>
                <a:sym typeface="Oswald"/>
              </a:rPr>
              <a:t>MRJob with a CSV File</a:t>
            </a:r>
            <a:endParaRPr sz="3600">
              <a:solidFill>
                <a:schemeClr val="dk1"/>
              </a:solidFill>
              <a:latin typeface="Oswald"/>
              <a:ea typeface="Oswald"/>
              <a:cs typeface="Oswald"/>
              <a:sym typeface="Oswald"/>
            </a:endParaRPr>
          </a:p>
          <a:p>
            <a:pPr indent="0" lvl="0" marL="0" rtl="0" algn="l">
              <a:lnSpc>
                <a:spcPct val="115000"/>
              </a:lnSpc>
              <a:spcBef>
                <a:spcPts val="800"/>
              </a:spcBef>
              <a:spcAft>
                <a:spcPts val="0"/>
              </a:spcAft>
              <a:buClr>
                <a:schemeClr val="dk1"/>
              </a:buClr>
              <a:buSzPts val="1100"/>
              <a:buFont typeface="Arial"/>
              <a:buNone/>
            </a:pPr>
            <a:r>
              <a:rPr lang="en">
                <a:solidFill>
                  <a:schemeClr val="dk1"/>
                </a:solidFill>
              </a:rPr>
              <a:t>In thi</a:t>
            </a:r>
            <a:r>
              <a:rPr lang="en">
                <a:solidFill>
                  <a:schemeClr val="dk1"/>
                </a:solidFill>
              </a:rPr>
              <a:t>s activity, you’ll use MRJob with a CSV file to count the number of hot days in Austin, Texas.</a:t>
            </a:r>
            <a:endParaRPr>
              <a:solidFill>
                <a:schemeClr val="dk1"/>
              </a:solidFill>
            </a:endParaRPr>
          </a:p>
          <a:p>
            <a:pPr indent="0" lvl="0" marL="0" rtl="0" algn="l">
              <a:spcBef>
                <a:spcPts val="800"/>
              </a:spcBef>
              <a:spcAft>
                <a:spcPts val="0"/>
              </a:spcAft>
              <a:buNone/>
            </a:pPr>
            <a:r>
              <a:t/>
            </a:r>
            <a:endParaRPr/>
          </a:p>
        </p:txBody>
      </p:sp>
      <p:sp>
        <p:nvSpPr>
          <p:cNvPr id="2148" name="Google Shape;2148;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9" name="Google Shape;2149;p1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0" name="Google Shape;2150;p163"/>
          <p:cNvSpPr txBox="1"/>
          <p:nvPr>
            <p:ph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6" name="Google Shape;2156;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1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2" name="Google Shape;2162;p165"/>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t>Activity: Snow in Austin</a:t>
            </a:r>
            <a:endParaRPr sz="3000"/>
          </a:p>
          <a:p>
            <a:pPr indent="0" lvl="0" marL="0" rtl="0" algn="l">
              <a:lnSpc>
                <a:spcPct val="115000"/>
              </a:lnSpc>
              <a:spcBef>
                <a:spcPts val="800"/>
              </a:spcBef>
              <a:spcAft>
                <a:spcPts val="0"/>
              </a:spcAft>
              <a:buNone/>
            </a:pPr>
            <a:r>
              <a:rPr lang="en" sz="1600">
                <a:latin typeface="Roboto"/>
                <a:ea typeface="Roboto"/>
                <a:cs typeface="Roboto"/>
                <a:sym typeface="Roboto"/>
              </a:rPr>
              <a:t>In this activity, you’ll use MRJob to return the days when it snowed in Austin, Texas. </a:t>
            </a:r>
            <a:endParaRPr sz="1600">
              <a:latin typeface="Roboto"/>
              <a:ea typeface="Roboto"/>
              <a:cs typeface="Roboto"/>
              <a:sym typeface="Roboto"/>
            </a:endParaRPr>
          </a:p>
          <a:p>
            <a:pPr indent="0" lvl="0" marL="0" rtl="0" algn="l">
              <a:lnSpc>
                <a:spcPct val="115000"/>
              </a:lnSpc>
              <a:spcBef>
                <a:spcPts val="800"/>
              </a:spcBef>
              <a:spcAft>
                <a:spcPts val="800"/>
              </a:spcAft>
              <a:buNone/>
            </a:pPr>
            <a:r>
              <a:t/>
            </a:r>
            <a:endParaRPr sz="1600">
              <a:latin typeface="Roboto"/>
              <a:ea typeface="Roboto"/>
              <a:cs typeface="Roboto"/>
              <a:sym typeface="Roboto"/>
            </a:endParaRPr>
          </a:p>
        </p:txBody>
      </p:sp>
      <p:sp>
        <p:nvSpPr>
          <p:cNvPr id="2163" name="Google Shape;2163;p16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
        <p:nvSpPr>
          <p:cNvPr id="2164" name="Google Shape;2164;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1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0" name="Google Shape;2170;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6" name="Google Shape;2176;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168"/>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169"/>
          <p:cNvSpPr txBox="1"/>
          <p:nvPr>
            <p:ph type="title"/>
          </p:nvPr>
        </p:nvSpPr>
        <p:spPr>
          <a:xfrm>
            <a:off x="274350" y="2175600"/>
            <a:ext cx="8595300" cy="125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Spark Overview and </a:t>
            </a:r>
            <a:endParaRPr/>
          </a:p>
          <a:p>
            <a:pPr indent="0" lvl="0" marL="0" rtl="0" algn="ctr">
              <a:spcBef>
                <a:spcPts val="0"/>
              </a:spcBef>
              <a:spcAft>
                <a:spcPts val="0"/>
              </a:spcAft>
              <a:buNone/>
            </a:pPr>
            <a:r>
              <a:rPr lang="en"/>
              <a:t>Spark Installation Check </a:t>
            </a:r>
            <a:endParaRPr/>
          </a:p>
        </p:txBody>
      </p:sp>
      <p:sp>
        <p:nvSpPr>
          <p:cNvPr id="2187" name="Google Shape;2187;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170"/>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Spark Overview</a:t>
            </a:r>
            <a:endParaRPr/>
          </a:p>
        </p:txBody>
      </p:sp>
      <p:sp>
        <p:nvSpPr>
          <p:cNvPr id="2193" name="Google Shape;2193;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4" name="Google Shape;2194;p1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135"/>
          <p:cNvSpPr txBox="1"/>
          <p:nvPr>
            <p:ph type="title"/>
          </p:nvPr>
        </p:nvSpPr>
        <p:spPr>
          <a:xfrm>
            <a:off x="274350" y="21756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 to Big Data</a:t>
            </a:r>
            <a:endParaRPr/>
          </a:p>
        </p:txBody>
      </p:sp>
      <p:sp>
        <p:nvSpPr>
          <p:cNvPr id="1721" name="Google Shape;1721;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2198" name="Shape 2198"/>
        <p:cNvGrpSpPr/>
        <p:nvPr/>
      </p:nvGrpSpPr>
      <p:grpSpPr>
        <a:xfrm>
          <a:off x="0" y="0"/>
          <a:ext cx="0" cy="0"/>
          <a:chOff x="0" y="0"/>
          <a:chExt cx="0" cy="0"/>
        </a:xfrm>
      </p:grpSpPr>
      <p:pic>
        <p:nvPicPr>
          <p:cNvPr id="2199" name="Google Shape;2199;p171"/>
          <p:cNvPicPr preferRelativeResize="0"/>
          <p:nvPr/>
        </p:nvPicPr>
        <p:blipFill>
          <a:blip r:embed="rId3">
            <a:alphaModFix/>
          </a:blip>
          <a:stretch>
            <a:fillRect/>
          </a:stretch>
        </p:blipFill>
        <p:spPr>
          <a:xfrm>
            <a:off x="476425" y="2450950"/>
            <a:ext cx="8191500" cy="2295525"/>
          </a:xfrm>
          <a:prstGeom prst="rect">
            <a:avLst/>
          </a:prstGeom>
          <a:noFill/>
          <a:ln>
            <a:noFill/>
          </a:ln>
        </p:spPr>
      </p:pic>
      <p:sp>
        <p:nvSpPr>
          <p:cNvPr id="2200" name="Google Shape;2200;p17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Spark: The Beginning</a:t>
            </a:r>
            <a:endParaRPr/>
          </a:p>
          <a:p>
            <a:pPr indent="0" lvl="0" marL="0" rtl="0" algn="l">
              <a:spcBef>
                <a:spcPts val="0"/>
              </a:spcBef>
              <a:spcAft>
                <a:spcPts val="0"/>
              </a:spcAft>
              <a:buNone/>
            </a:pPr>
            <a:r>
              <a:t/>
            </a:r>
            <a:endParaRPr/>
          </a:p>
        </p:txBody>
      </p:sp>
      <p:sp>
        <p:nvSpPr>
          <p:cNvPr id="2201" name="Google Shape;2201;p1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t>MapReduce was an amazing leap forward for handling massive amounts of data, but it was still slow. </a:t>
            </a:r>
            <a:endParaRPr/>
          </a:p>
          <a:p>
            <a:pPr indent="0" lvl="0" marL="0" marR="0" rtl="0" algn="l">
              <a:lnSpc>
                <a:spcPct val="100000"/>
              </a:lnSpc>
              <a:spcBef>
                <a:spcPts val="1200"/>
              </a:spcBef>
              <a:spcAft>
                <a:spcPts val="0"/>
              </a:spcAft>
              <a:buNone/>
            </a:pPr>
            <a:r>
              <a:rPr lang="en"/>
              <a:t>So, the </a:t>
            </a:r>
            <a:r>
              <a:rPr lang="en" u="sng">
                <a:solidFill>
                  <a:schemeClr val="hlink"/>
                </a:solidFill>
                <a:hlinkClick r:id="rId4"/>
              </a:rPr>
              <a:t>AMPLab at UC Berkeley</a:t>
            </a:r>
            <a:r>
              <a:rPr lang="en"/>
              <a:t> came up with the idea of storing data in </a:t>
            </a:r>
            <a:br>
              <a:rPr lang="en"/>
            </a:br>
            <a:r>
              <a:rPr lang="en"/>
              <a:t>Resilient Distributed Datasets (RDDs) and using memory instead of disk space. </a:t>
            </a:r>
            <a:endParaRPr/>
          </a:p>
          <a:p>
            <a:pPr indent="0" lvl="0" marL="0" marR="0" rtl="0" algn="l">
              <a:lnSpc>
                <a:spcPct val="100000"/>
              </a:lnSpc>
              <a:spcBef>
                <a:spcPts val="1200"/>
              </a:spcBef>
              <a:spcAft>
                <a:spcPts val="0"/>
              </a:spcAft>
              <a:buNone/>
            </a:pPr>
            <a:r>
              <a:rPr lang="en"/>
              <a:t>That improved the speed by 100 times. </a:t>
            </a:r>
            <a:endParaRPr/>
          </a:p>
        </p:txBody>
      </p:sp>
      <p:sp>
        <p:nvSpPr>
          <p:cNvPr id="2202" name="Google Shape;2202;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172"/>
          <p:cNvSpPr txBox="1"/>
          <p:nvPr>
            <p:ph type="title"/>
          </p:nvPr>
        </p:nvSpPr>
        <p:spPr>
          <a:xfrm>
            <a:off x="25" y="274800"/>
            <a:ext cx="9144000" cy="4593900"/>
          </a:xfrm>
          <a:prstGeom prst="rect">
            <a:avLst/>
          </a:prstGeom>
        </p:spPr>
        <p:txBody>
          <a:bodyPr anchorCtr="0" anchor="ctr" bIns="91425" lIns="2103100" spcFirstLastPara="1" rIns="274300" wrap="square" tIns="91425">
            <a:noAutofit/>
          </a:bodyPr>
          <a:lstStyle/>
          <a:p>
            <a:pPr indent="0" lvl="0" marL="0" marR="0" rtl="0" algn="l">
              <a:lnSpc>
                <a:spcPct val="100000"/>
              </a:lnSpc>
              <a:spcBef>
                <a:spcPts val="0"/>
              </a:spcBef>
              <a:spcAft>
                <a:spcPts val="0"/>
              </a:spcAft>
              <a:buNone/>
            </a:pPr>
            <a:r>
              <a:rPr lang="en" sz="3000"/>
              <a:t>Although AMPLab developed Spark, </a:t>
            </a:r>
            <a:br>
              <a:rPr lang="en" sz="3000"/>
            </a:br>
            <a:r>
              <a:rPr lang="en" sz="3000"/>
              <a:t>they later donated it to the Apache Software Foundation—which now maintains it. </a:t>
            </a:r>
            <a:endParaRPr sz="3000"/>
          </a:p>
          <a:p>
            <a:pPr indent="0" lvl="0" marL="0" marR="0" rtl="0" algn="l">
              <a:lnSpc>
                <a:spcPct val="100000"/>
              </a:lnSpc>
              <a:spcBef>
                <a:spcPts val="1600"/>
              </a:spcBef>
              <a:spcAft>
                <a:spcPts val="0"/>
              </a:spcAft>
              <a:buNone/>
            </a:pPr>
            <a:r>
              <a:rPr lang="en" sz="3000"/>
              <a:t>That’s why you might find it called </a:t>
            </a:r>
            <a:br>
              <a:rPr lang="en" sz="3000"/>
            </a:br>
            <a:r>
              <a:rPr lang="en" sz="3000"/>
              <a:t>Apache Spark, just like you might find Hadoop called Apache Hadoop.</a:t>
            </a:r>
            <a:endParaRPr sz="3000"/>
          </a:p>
        </p:txBody>
      </p:sp>
      <p:sp>
        <p:nvSpPr>
          <p:cNvPr id="2208" name="Google Shape;2208;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9" name="Google Shape;2209;p1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17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Spark: The Evolution</a:t>
            </a:r>
            <a:endParaRPr/>
          </a:p>
        </p:txBody>
      </p:sp>
      <p:sp>
        <p:nvSpPr>
          <p:cNvPr id="2215" name="Google Shape;2215;p1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As Spark evolved to its current version, 3.x, the direct use of RDDs was simplified by the use of datasets and DataFrames.</a:t>
            </a:r>
            <a:endParaRPr/>
          </a:p>
        </p:txBody>
      </p:sp>
      <p:cxnSp>
        <p:nvCxnSpPr>
          <p:cNvPr id="2216" name="Google Shape;2216;p173"/>
          <p:cNvCxnSpPr/>
          <p:nvPr/>
        </p:nvCxnSpPr>
        <p:spPr>
          <a:xfrm>
            <a:off x="2234475" y="3442400"/>
            <a:ext cx="0" cy="275100"/>
          </a:xfrm>
          <a:prstGeom prst="straightConnector1">
            <a:avLst/>
          </a:prstGeom>
          <a:noFill/>
          <a:ln cap="flat" cmpd="sng" w="9525">
            <a:solidFill>
              <a:srgbClr val="000000"/>
            </a:solidFill>
            <a:prstDash val="solid"/>
            <a:round/>
            <a:headEnd len="med" w="med" type="none"/>
            <a:tailEnd len="med" w="med" type="stealth"/>
          </a:ln>
        </p:spPr>
      </p:cxnSp>
      <p:cxnSp>
        <p:nvCxnSpPr>
          <p:cNvPr id="2217" name="Google Shape;2217;p173"/>
          <p:cNvCxnSpPr/>
          <p:nvPr/>
        </p:nvCxnSpPr>
        <p:spPr>
          <a:xfrm>
            <a:off x="1300325" y="1763738"/>
            <a:ext cx="0" cy="507900"/>
          </a:xfrm>
          <a:prstGeom prst="straightConnector1">
            <a:avLst/>
          </a:prstGeom>
          <a:noFill/>
          <a:ln cap="flat" cmpd="sng" w="9525">
            <a:solidFill>
              <a:srgbClr val="000000"/>
            </a:solidFill>
            <a:prstDash val="solid"/>
            <a:round/>
            <a:headEnd len="med" w="med" type="none"/>
            <a:tailEnd len="med" w="med" type="stealth"/>
          </a:ln>
        </p:spPr>
      </p:cxnSp>
      <p:cxnSp>
        <p:nvCxnSpPr>
          <p:cNvPr id="2218" name="Google Shape;2218;p173"/>
          <p:cNvCxnSpPr/>
          <p:nvPr/>
        </p:nvCxnSpPr>
        <p:spPr>
          <a:xfrm>
            <a:off x="5269225" y="1823825"/>
            <a:ext cx="0" cy="1802700"/>
          </a:xfrm>
          <a:prstGeom prst="straightConnector1">
            <a:avLst/>
          </a:prstGeom>
          <a:noFill/>
          <a:ln cap="flat" cmpd="sng" w="9525">
            <a:solidFill>
              <a:srgbClr val="000000"/>
            </a:solidFill>
            <a:prstDash val="solid"/>
            <a:round/>
            <a:headEnd len="med" w="med" type="none"/>
            <a:tailEnd len="med" w="med" type="stealth"/>
          </a:ln>
        </p:spPr>
      </p:cxnSp>
      <p:cxnSp>
        <p:nvCxnSpPr>
          <p:cNvPr id="2219" name="Google Shape;2219;p173"/>
          <p:cNvCxnSpPr/>
          <p:nvPr/>
        </p:nvCxnSpPr>
        <p:spPr>
          <a:xfrm>
            <a:off x="3201075" y="1788800"/>
            <a:ext cx="0" cy="507900"/>
          </a:xfrm>
          <a:prstGeom prst="straightConnector1">
            <a:avLst/>
          </a:prstGeom>
          <a:noFill/>
          <a:ln cap="flat" cmpd="sng" w="9525">
            <a:solidFill>
              <a:srgbClr val="000000"/>
            </a:solidFill>
            <a:prstDash val="solid"/>
            <a:round/>
            <a:headEnd len="med" w="med" type="none"/>
            <a:tailEnd len="med" w="med" type="stealth"/>
          </a:ln>
        </p:spPr>
      </p:cxnSp>
      <p:sp>
        <p:nvSpPr>
          <p:cNvPr id="2220" name="Google Shape;2220;p173"/>
          <p:cNvSpPr/>
          <p:nvPr/>
        </p:nvSpPr>
        <p:spPr>
          <a:xfrm>
            <a:off x="403725" y="2394550"/>
            <a:ext cx="3661500" cy="1070700"/>
          </a:xfrm>
          <a:prstGeom prst="rect">
            <a:avLst/>
          </a:prstGeom>
          <a:solidFill>
            <a:srgbClr val="EBEDF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2221" name="Google Shape;2221;p173"/>
          <p:cNvSpPr/>
          <p:nvPr/>
        </p:nvSpPr>
        <p:spPr>
          <a:xfrm>
            <a:off x="403725" y="1511950"/>
            <a:ext cx="1793100" cy="533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JDBC</a:t>
            </a:r>
            <a:endParaRPr b="1">
              <a:solidFill>
                <a:schemeClr val="lt1"/>
              </a:solidFill>
              <a:latin typeface="Roboto"/>
              <a:ea typeface="Roboto"/>
              <a:cs typeface="Roboto"/>
              <a:sym typeface="Roboto"/>
            </a:endParaRPr>
          </a:p>
        </p:txBody>
      </p:sp>
      <p:sp>
        <p:nvSpPr>
          <p:cNvPr id="2222" name="Google Shape;2222;p173"/>
          <p:cNvSpPr/>
          <p:nvPr/>
        </p:nvSpPr>
        <p:spPr>
          <a:xfrm>
            <a:off x="2272075" y="1511950"/>
            <a:ext cx="1793100" cy="533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Console</a:t>
            </a:r>
            <a:endParaRPr b="1">
              <a:solidFill>
                <a:schemeClr val="lt1"/>
              </a:solidFill>
              <a:latin typeface="Roboto"/>
              <a:ea typeface="Roboto"/>
              <a:cs typeface="Roboto"/>
              <a:sym typeface="Roboto"/>
            </a:endParaRPr>
          </a:p>
        </p:txBody>
      </p:sp>
      <p:sp>
        <p:nvSpPr>
          <p:cNvPr id="2223" name="Google Shape;2223;p173"/>
          <p:cNvSpPr/>
          <p:nvPr/>
        </p:nvSpPr>
        <p:spPr>
          <a:xfrm>
            <a:off x="4205275" y="1511950"/>
            <a:ext cx="2127900" cy="533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User Programs</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sz="1000">
                <a:solidFill>
                  <a:schemeClr val="lt1"/>
                </a:solidFill>
                <a:latin typeface="Roboto"/>
                <a:ea typeface="Roboto"/>
                <a:cs typeface="Roboto"/>
                <a:sym typeface="Roboto"/>
              </a:rPr>
              <a:t>(Scala, Python, Java, R, and SQL)</a:t>
            </a:r>
            <a:endParaRPr b="1" sz="1000">
              <a:solidFill>
                <a:schemeClr val="lt1"/>
              </a:solidFill>
              <a:latin typeface="Roboto"/>
              <a:ea typeface="Roboto"/>
              <a:cs typeface="Roboto"/>
              <a:sym typeface="Roboto"/>
            </a:endParaRPr>
          </a:p>
        </p:txBody>
      </p:sp>
      <p:sp>
        <p:nvSpPr>
          <p:cNvPr id="2224" name="Google Shape;2224;p173"/>
          <p:cNvSpPr/>
          <p:nvPr/>
        </p:nvSpPr>
        <p:spPr>
          <a:xfrm>
            <a:off x="528475" y="2977300"/>
            <a:ext cx="34119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Catalyst Optimizer</a:t>
            </a:r>
            <a:endParaRPr b="1">
              <a:solidFill>
                <a:srgbClr val="FFFFFF"/>
              </a:solidFill>
              <a:latin typeface="Roboto"/>
              <a:ea typeface="Roboto"/>
              <a:cs typeface="Roboto"/>
              <a:sym typeface="Roboto"/>
            </a:endParaRPr>
          </a:p>
        </p:txBody>
      </p:sp>
      <p:sp>
        <p:nvSpPr>
          <p:cNvPr id="2225" name="Google Shape;2225;p173"/>
          <p:cNvSpPr txBox="1"/>
          <p:nvPr/>
        </p:nvSpPr>
        <p:spPr>
          <a:xfrm>
            <a:off x="620000" y="2520075"/>
            <a:ext cx="220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43461"/>
                </a:solidFill>
                <a:latin typeface="Roboto"/>
                <a:ea typeface="Roboto"/>
                <a:cs typeface="Roboto"/>
                <a:sym typeface="Roboto"/>
              </a:rPr>
              <a:t>Spark SQL</a:t>
            </a:r>
            <a:endParaRPr>
              <a:solidFill>
                <a:srgbClr val="043461"/>
              </a:solidFill>
            </a:endParaRPr>
          </a:p>
        </p:txBody>
      </p:sp>
      <p:sp>
        <p:nvSpPr>
          <p:cNvPr id="2226" name="Google Shape;2226;p173"/>
          <p:cNvSpPr/>
          <p:nvPr/>
        </p:nvSpPr>
        <p:spPr>
          <a:xfrm>
            <a:off x="2512481" y="2537775"/>
            <a:ext cx="14280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DataFrame API</a:t>
            </a:r>
            <a:endParaRPr b="1">
              <a:solidFill>
                <a:srgbClr val="FFFFFF"/>
              </a:solidFill>
              <a:latin typeface="Roboto"/>
              <a:ea typeface="Roboto"/>
              <a:cs typeface="Roboto"/>
              <a:sym typeface="Roboto"/>
            </a:endParaRPr>
          </a:p>
        </p:txBody>
      </p:sp>
      <p:sp>
        <p:nvSpPr>
          <p:cNvPr id="2227" name="Google Shape;2227;p173"/>
          <p:cNvSpPr/>
          <p:nvPr/>
        </p:nvSpPr>
        <p:spPr>
          <a:xfrm>
            <a:off x="403725" y="3817800"/>
            <a:ext cx="5929500" cy="894300"/>
          </a:xfrm>
          <a:prstGeom prst="rect">
            <a:avLst/>
          </a:prstGeom>
          <a:solidFill>
            <a:srgbClr val="EBEDF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43461"/>
                </a:solidFill>
                <a:latin typeface="Roboto"/>
                <a:ea typeface="Roboto"/>
                <a:cs typeface="Roboto"/>
                <a:sym typeface="Roboto"/>
              </a:rPr>
              <a:t>Spark</a:t>
            </a:r>
            <a:endParaRPr b="1">
              <a:solidFill>
                <a:srgbClr val="043461"/>
              </a:solidFill>
              <a:latin typeface="Roboto"/>
              <a:ea typeface="Roboto"/>
              <a:cs typeface="Roboto"/>
              <a:sym typeface="Roboto"/>
            </a:endParaRPr>
          </a:p>
        </p:txBody>
      </p:sp>
      <p:pic>
        <p:nvPicPr>
          <p:cNvPr id="2228" name="Google Shape;2228;p173"/>
          <p:cNvPicPr preferRelativeResize="0"/>
          <p:nvPr/>
        </p:nvPicPr>
        <p:blipFill>
          <a:blip r:embed="rId3">
            <a:alphaModFix/>
          </a:blip>
          <a:stretch>
            <a:fillRect/>
          </a:stretch>
        </p:blipFill>
        <p:spPr>
          <a:xfrm>
            <a:off x="5642800" y="2186625"/>
            <a:ext cx="2862375" cy="1490200"/>
          </a:xfrm>
          <a:prstGeom prst="rect">
            <a:avLst/>
          </a:prstGeom>
          <a:noFill/>
          <a:ln>
            <a:noFill/>
          </a:ln>
        </p:spPr>
      </p:pic>
      <p:sp>
        <p:nvSpPr>
          <p:cNvPr id="2229" name="Google Shape;2229;p173"/>
          <p:cNvSpPr/>
          <p:nvPr/>
        </p:nvSpPr>
        <p:spPr>
          <a:xfrm>
            <a:off x="596775" y="4239625"/>
            <a:ext cx="55434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RDDs</a:t>
            </a:r>
            <a:endParaRPr b="1">
              <a:solidFill>
                <a:srgbClr val="FFFFFF"/>
              </a:solidFill>
              <a:latin typeface="Roboto"/>
              <a:ea typeface="Roboto"/>
              <a:cs typeface="Roboto"/>
              <a:sym typeface="Roboto"/>
            </a:endParaRPr>
          </a:p>
        </p:txBody>
      </p:sp>
      <p:sp>
        <p:nvSpPr>
          <p:cNvPr id="2230" name="Google Shape;2230;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174"/>
          <p:cNvSpPr/>
          <p:nvPr/>
        </p:nvSpPr>
        <p:spPr>
          <a:xfrm>
            <a:off x="4065225" y="1416150"/>
            <a:ext cx="2415000" cy="7251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6" name="Google Shape;2236;p174"/>
          <p:cNvCxnSpPr/>
          <p:nvPr/>
        </p:nvCxnSpPr>
        <p:spPr>
          <a:xfrm>
            <a:off x="2234475" y="3442400"/>
            <a:ext cx="0" cy="275100"/>
          </a:xfrm>
          <a:prstGeom prst="straightConnector1">
            <a:avLst/>
          </a:prstGeom>
          <a:noFill/>
          <a:ln cap="flat" cmpd="sng" w="9525">
            <a:solidFill>
              <a:srgbClr val="000000"/>
            </a:solidFill>
            <a:prstDash val="solid"/>
            <a:round/>
            <a:headEnd len="med" w="med" type="none"/>
            <a:tailEnd len="med" w="med" type="stealth"/>
          </a:ln>
        </p:spPr>
      </p:cxnSp>
      <p:sp>
        <p:nvSpPr>
          <p:cNvPr id="2237" name="Google Shape;2237;p17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Spark: Supported Languages and More</a:t>
            </a:r>
            <a:endParaRPr/>
          </a:p>
        </p:txBody>
      </p:sp>
      <p:sp>
        <p:nvSpPr>
          <p:cNvPr id="2238" name="Google Shape;2238;p1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Spark can be programmed in Scala, Python, Java, R, and SQL. </a:t>
            </a:r>
            <a:endParaRPr/>
          </a:p>
          <a:p>
            <a:pPr indent="0" lvl="0" marL="0" rtl="0" algn="l">
              <a:spcBef>
                <a:spcPts val="0"/>
              </a:spcBef>
              <a:spcAft>
                <a:spcPts val="0"/>
              </a:spcAft>
              <a:buNone/>
            </a:pPr>
            <a:r>
              <a:rPr lang="en"/>
              <a:t>It has a rich ecosystem and is very scalable.</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239" name="Google Shape;2239;p174"/>
          <p:cNvCxnSpPr/>
          <p:nvPr/>
        </p:nvCxnSpPr>
        <p:spPr>
          <a:xfrm>
            <a:off x="1300325" y="1763738"/>
            <a:ext cx="0" cy="507900"/>
          </a:xfrm>
          <a:prstGeom prst="straightConnector1">
            <a:avLst/>
          </a:prstGeom>
          <a:noFill/>
          <a:ln cap="flat" cmpd="sng" w="9525">
            <a:solidFill>
              <a:srgbClr val="000000"/>
            </a:solidFill>
            <a:prstDash val="solid"/>
            <a:round/>
            <a:headEnd len="med" w="med" type="none"/>
            <a:tailEnd len="med" w="med" type="stealth"/>
          </a:ln>
        </p:spPr>
      </p:cxnSp>
      <p:cxnSp>
        <p:nvCxnSpPr>
          <p:cNvPr id="2240" name="Google Shape;2240;p174"/>
          <p:cNvCxnSpPr/>
          <p:nvPr/>
        </p:nvCxnSpPr>
        <p:spPr>
          <a:xfrm>
            <a:off x="5272725" y="1823825"/>
            <a:ext cx="0" cy="1802700"/>
          </a:xfrm>
          <a:prstGeom prst="straightConnector1">
            <a:avLst/>
          </a:prstGeom>
          <a:noFill/>
          <a:ln cap="flat" cmpd="sng" w="9525">
            <a:solidFill>
              <a:srgbClr val="000000"/>
            </a:solidFill>
            <a:prstDash val="solid"/>
            <a:round/>
            <a:headEnd len="med" w="med" type="none"/>
            <a:tailEnd len="med" w="med" type="stealth"/>
          </a:ln>
        </p:spPr>
      </p:cxnSp>
      <p:cxnSp>
        <p:nvCxnSpPr>
          <p:cNvPr id="2241" name="Google Shape;2241;p174"/>
          <p:cNvCxnSpPr/>
          <p:nvPr/>
        </p:nvCxnSpPr>
        <p:spPr>
          <a:xfrm>
            <a:off x="3201075" y="1788800"/>
            <a:ext cx="0" cy="507900"/>
          </a:xfrm>
          <a:prstGeom prst="straightConnector1">
            <a:avLst/>
          </a:prstGeom>
          <a:noFill/>
          <a:ln cap="flat" cmpd="sng" w="9525">
            <a:solidFill>
              <a:srgbClr val="000000"/>
            </a:solidFill>
            <a:prstDash val="solid"/>
            <a:round/>
            <a:headEnd len="med" w="med" type="none"/>
            <a:tailEnd len="med" w="med" type="stealth"/>
          </a:ln>
        </p:spPr>
      </p:cxnSp>
      <p:sp>
        <p:nvSpPr>
          <p:cNvPr id="2242" name="Google Shape;2242;p174"/>
          <p:cNvSpPr/>
          <p:nvPr/>
        </p:nvSpPr>
        <p:spPr>
          <a:xfrm>
            <a:off x="403725" y="2394550"/>
            <a:ext cx="3661500" cy="1070700"/>
          </a:xfrm>
          <a:prstGeom prst="rect">
            <a:avLst/>
          </a:prstGeom>
          <a:solidFill>
            <a:srgbClr val="EBEDF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0C343D"/>
              </a:solidFill>
              <a:latin typeface="Roboto"/>
              <a:ea typeface="Roboto"/>
              <a:cs typeface="Roboto"/>
              <a:sym typeface="Roboto"/>
            </a:endParaRPr>
          </a:p>
        </p:txBody>
      </p:sp>
      <p:sp>
        <p:nvSpPr>
          <p:cNvPr id="2243" name="Google Shape;2243;p174"/>
          <p:cNvSpPr/>
          <p:nvPr/>
        </p:nvSpPr>
        <p:spPr>
          <a:xfrm>
            <a:off x="403725" y="1511950"/>
            <a:ext cx="1793100" cy="533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JDBC</a:t>
            </a:r>
            <a:endParaRPr b="1">
              <a:solidFill>
                <a:schemeClr val="lt1"/>
              </a:solidFill>
              <a:latin typeface="Roboto"/>
              <a:ea typeface="Roboto"/>
              <a:cs typeface="Roboto"/>
              <a:sym typeface="Roboto"/>
            </a:endParaRPr>
          </a:p>
        </p:txBody>
      </p:sp>
      <p:sp>
        <p:nvSpPr>
          <p:cNvPr id="2244" name="Google Shape;2244;p174"/>
          <p:cNvSpPr/>
          <p:nvPr/>
        </p:nvSpPr>
        <p:spPr>
          <a:xfrm>
            <a:off x="2272075" y="1511950"/>
            <a:ext cx="1793100" cy="533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Console</a:t>
            </a:r>
            <a:endParaRPr b="1">
              <a:solidFill>
                <a:schemeClr val="lt1"/>
              </a:solidFill>
              <a:latin typeface="Roboto"/>
              <a:ea typeface="Roboto"/>
              <a:cs typeface="Roboto"/>
              <a:sym typeface="Roboto"/>
            </a:endParaRPr>
          </a:p>
        </p:txBody>
      </p:sp>
      <p:sp>
        <p:nvSpPr>
          <p:cNvPr id="2245" name="Google Shape;2245;p174"/>
          <p:cNvSpPr/>
          <p:nvPr/>
        </p:nvSpPr>
        <p:spPr>
          <a:xfrm>
            <a:off x="4205275" y="1511950"/>
            <a:ext cx="2127900" cy="533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User Programs</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sz="1000">
                <a:solidFill>
                  <a:schemeClr val="lt1"/>
                </a:solidFill>
                <a:latin typeface="Roboto"/>
                <a:ea typeface="Roboto"/>
                <a:cs typeface="Roboto"/>
                <a:sym typeface="Roboto"/>
              </a:rPr>
              <a:t>(</a:t>
            </a:r>
            <a:r>
              <a:rPr b="1" lang="en" sz="1000">
                <a:solidFill>
                  <a:schemeClr val="lt1"/>
                </a:solidFill>
                <a:latin typeface="Roboto"/>
                <a:ea typeface="Roboto"/>
                <a:cs typeface="Roboto"/>
                <a:sym typeface="Roboto"/>
              </a:rPr>
              <a:t>Scala, Python, Java, R, and SQL</a:t>
            </a:r>
            <a:r>
              <a:rPr b="1" lang="en" sz="1000">
                <a:solidFill>
                  <a:schemeClr val="lt1"/>
                </a:solidFill>
                <a:latin typeface="Roboto"/>
                <a:ea typeface="Roboto"/>
                <a:cs typeface="Roboto"/>
                <a:sym typeface="Roboto"/>
              </a:rPr>
              <a:t>)</a:t>
            </a:r>
            <a:endParaRPr b="1" sz="1000">
              <a:solidFill>
                <a:schemeClr val="lt1"/>
              </a:solidFill>
              <a:latin typeface="Roboto"/>
              <a:ea typeface="Roboto"/>
              <a:cs typeface="Roboto"/>
              <a:sym typeface="Roboto"/>
            </a:endParaRPr>
          </a:p>
        </p:txBody>
      </p:sp>
      <p:sp>
        <p:nvSpPr>
          <p:cNvPr id="2246" name="Google Shape;2246;p174"/>
          <p:cNvSpPr/>
          <p:nvPr/>
        </p:nvSpPr>
        <p:spPr>
          <a:xfrm>
            <a:off x="528525" y="2977300"/>
            <a:ext cx="34119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Catalyst Optimizer</a:t>
            </a:r>
            <a:endParaRPr b="1">
              <a:solidFill>
                <a:srgbClr val="FFFFFF"/>
              </a:solidFill>
              <a:latin typeface="Roboto"/>
              <a:ea typeface="Roboto"/>
              <a:cs typeface="Roboto"/>
              <a:sym typeface="Roboto"/>
            </a:endParaRPr>
          </a:p>
        </p:txBody>
      </p:sp>
      <p:sp>
        <p:nvSpPr>
          <p:cNvPr id="2247" name="Google Shape;2247;p174"/>
          <p:cNvSpPr txBox="1"/>
          <p:nvPr/>
        </p:nvSpPr>
        <p:spPr>
          <a:xfrm>
            <a:off x="620000" y="2520075"/>
            <a:ext cx="220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43461"/>
                </a:solidFill>
                <a:latin typeface="Roboto"/>
                <a:ea typeface="Roboto"/>
                <a:cs typeface="Roboto"/>
                <a:sym typeface="Roboto"/>
              </a:rPr>
              <a:t>Spark SQL</a:t>
            </a:r>
            <a:endParaRPr>
              <a:solidFill>
                <a:srgbClr val="043461"/>
              </a:solidFill>
            </a:endParaRPr>
          </a:p>
        </p:txBody>
      </p:sp>
      <p:sp>
        <p:nvSpPr>
          <p:cNvPr id="2248" name="Google Shape;2248;p174"/>
          <p:cNvSpPr/>
          <p:nvPr/>
        </p:nvSpPr>
        <p:spPr>
          <a:xfrm>
            <a:off x="2512431" y="2537775"/>
            <a:ext cx="14280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DataFrame API</a:t>
            </a:r>
            <a:endParaRPr b="1">
              <a:solidFill>
                <a:srgbClr val="FFFFFF"/>
              </a:solidFill>
              <a:latin typeface="Roboto"/>
              <a:ea typeface="Roboto"/>
              <a:cs typeface="Roboto"/>
              <a:sym typeface="Roboto"/>
            </a:endParaRPr>
          </a:p>
        </p:txBody>
      </p:sp>
      <p:sp>
        <p:nvSpPr>
          <p:cNvPr id="2249" name="Google Shape;2249;p174"/>
          <p:cNvSpPr/>
          <p:nvPr/>
        </p:nvSpPr>
        <p:spPr>
          <a:xfrm>
            <a:off x="403725" y="3817800"/>
            <a:ext cx="5929500" cy="894300"/>
          </a:xfrm>
          <a:prstGeom prst="rect">
            <a:avLst/>
          </a:prstGeom>
          <a:solidFill>
            <a:srgbClr val="EBEDF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43461"/>
                </a:solidFill>
                <a:latin typeface="Roboto"/>
                <a:ea typeface="Roboto"/>
                <a:cs typeface="Roboto"/>
                <a:sym typeface="Roboto"/>
              </a:rPr>
              <a:t>Spark</a:t>
            </a:r>
            <a:endParaRPr b="1">
              <a:solidFill>
                <a:srgbClr val="043461"/>
              </a:solidFill>
              <a:latin typeface="Roboto"/>
              <a:ea typeface="Roboto"/>
              <a:cs typeface="Roboto"/>
              <a:sym typeface="Roboto"/>
            </a:endParaRPr>
          </a:p>
        </p:txBody>
      </p:sp>
      <p:sp>
        <p:nvSpPr>
          <p:cNvPr id="2250" name="Google Shape;2250;p174"/>
          <p:cNvSpPr/>
          <p:nvPr/>
        </p:nvSpPr>
        <p:spPr>
          <a:xfrm>
            <a:off x="620000" y="4239625"/>
            <a:ext cx="55434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RDDs</a:t>
            </a:r>
            <a:endParaRPr b="1">
              <a:solidFill>
                <a:srgbClr val="FFFFFF"/>
              </a:solidFill>
              <a:latin typeface="Roboto"/>
              <a:ea typeface="Roboto"/>
              <a:cs typeface="Roboto"/>
              <a:sym typeface="Roboto"/>
            </a:endParaRPr>
          </a:p>
        </p:txBody>
      </p:sp>
      <p:pic>
        <p:nvPicPr>
          <p:cNvPr id="2251" name="Google Shape;2251;p174"/>
          <p:cNvPicPr preferRelativeResize="0"/>
          <p:nvPr/>
        </p:nvPicPr>
        <p:blipFill>
          <a:blip r:embed="rId3">
            <a:alphaModFix/>
          </a:blip>
          <a:stretch>
            <a:fillRect/>
          </a:stretch>
        </p:blipFill>
        <p:spPr>
          <a:xfrm>
            <a:off x="5642800" y="2186625"/>
            <a:ext cx="2862375" cy="1490200"/>
          </a:xfrm>
          <a:prstGeom prst="rect">
            <a:avLst/>
          </a:prstGeom>
          <a:noFill/>
          <a:ln>
            <a:noFill/>
          </a:ln>
        </p:spPr>
      </p:pic>
      <p:sp>
        <p:nvSpPr>
          <p:cNvPr id="2252" name="Google Shape;2252;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175"/>
          <p:cNvSpPr/>
          <p:nvPr/>
        </p:nvSpPr>
        <p:spPr>
          <a:xfrm>
            <a:off x="-20425" y="1501450"/>
            <a:ext cx="9168600" cy="17055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75"/>
          <p:cNvSpPr/>
          <p:nvPr/>
        </p:nvSpPr>
        <p:spPr>
          <a:xfrm>
            <a:off x="-20425" y="3211250"/>
            <a:ext cx="9168600" cy="1705500"/>
          </a:xfrm>
          <a:prstGeom prst="rect">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9" name="Google Shape;2259;p175"/>
          <p:cNvCxnSpPr/>
          <p:nvPr/>
        </p:nvCxnSpPr>
        <p:spPr>
          <a:xfrm>
            <a:off x="5059525" y="4234063"/>
            <a:ext cx="589200" cy="249300"/>
          </a:xfrm>
          <a:prstGeom prst="straightConnector1">
            <a:avLst/>
          </a:prstGeom>
          <a:noFill/>
          <a:ln cap="flat" cmpd="sng" w="19050">
            <a:solidFill>
              <a:srgbClr val="0C343D"/>
            </a:solidFill>
            <a:prstDash val="solid"/>
            <a:round/>
            <a:headEnd len="med" w="med" type="none"/>
            <a:tailEnd len="med" w="med" type="stealth"/>
          </a:ln>
        </p:spPr>
      </p:cxnSp>
      <p:cxnSp>
        <p:nvCxnSpPr>
          <p:cNvPr id="2260" name="Google Shape;2260;p175"/>
          <p:cNvCxnSpPr/>
          <p:nvPr/>
        </p:nvCxnSpPr>
        <p:spPr>
          <a:xfrm flipH="1" rot="10800000">
            <a:off x="5007325" y="4022238"/>
            <a:ext cx="693600" cy="182400"/>
          </a:xfrm>
          <a:prstGeom prst="straightConnector1">
            <a:avLst/>
          </a:prstGeom>
          <a:noFill/>
          <a:ln cap="flat" cmpd="sng" w="19050">
            <a:solidFill>
              <a:srgbClr val="0C343D"/>
            </a:solidFill>
            <a:prstDash val="solid"/>
            <a:round/>
            <a:headEnd len="med" w="med" type="none"/>
            <a:tailEnd len="med" w="med" type="stealth"/>
          </a:ln>
        </p:spPr>
      </p:cxnSp>
      <p:cxnSp>
        <p:nvCxnSpPr>
          <p:cNvPr id="2261" name="Google Shape;2261;p175"/>
          <p:cNvCxnSpPr/>
          <p:nvPr/>
        </p:nvCxnSpPr>
        <p:spPr>
          <a:xfrm>
            <a:off x="6623638" y="2354600"/>
            <a:ext cx="589200" cy="0"/>
          </a:xfrm>
          <a:prstGeom prst="straightConnector1">
            <a:avLst/>
          </a:prstGeom>
          <a:noFill/>
          <a:ln cap="flat" cmpd="sng" w="19050">
            <a:solidFill>
              <a:srgbClr val="0C343D"/>
            </a:solidFill>
            <a:prstDash val="solid"/>
            <a:round/>
            <a:headEnd len="med" w="med" type="none"/>
            <a:tailEnd len="med" w="med" type="stealth"/>
          </a:ln>
        </p:spPr>
      </p:cxnSp>
      <p:cxnSp>
        <p:nvCxnSpPr>
          <p:cNvPr id="2262" name="Google Shape;2262;p175"/>
          <p:cNvCxnSpPr/>
          <p:nvPr/>
        </p:nvCxnSpPr>
        <p:spPr>
          <a:xfrm>
            <a:off x="1950525" y="2354613"/>
            <a:ext cx="589200" cy="0"/>
          </a:xfrm>
          <a:prstGeom prst="straightConnector1">
            <a:avLst/>
          </a:prstGeom>
          <a:noFill/>
          <a:ln cap="flat" cmpd="sng" w="19050">
            <a:solidFill>
              <a:srgbClr val="0C343D"/>
            </a:solidFill>
            <a:prstDash val="solid"/>
            <a:round/>
            <a:headEnd len="med" w="med" type="none"/>
            <a:tailEnd len="med" w="med" type="stealth"/>
          </a:ln>
        </p:spPr>
      </p:cxnSp>
      <p:sp>
        <p:nvSpPr>
          <p:cNvPr id="2263" name="Google Shape;2263;p17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Spark: In-Memory Computation</a:t>
            </a:r>
            <a:endParaRPr>
              <a:solidFill>
                <a:schemeClr val="dk1"/>
              </a:solidFill>
            </a:endParaRPr>
          </a:p>
          <a:p>
            <a:pPr indent="0" lvl="0" marL="0" rtl="0" algn="l">
              <a:spcBef>
                <a:spcPts val="0"/>
              </a:spcBef>
              <a:spcAft>
                <a:spcPts val="0"/>
              </a:spcAft>
              <a:buNone/>
            </a:pPr>
            <a:r>
              <a:t/>
            </a:r>
            <a:endParaRPr/>
          </a:p>
        </p:txBody>
      </p:sp>
      <p:sp>
        <p:nvSpPr>
          <p:cNvPr id="2264" name="Google Shape;2264;p175"/>
          <p:cNvSpPr txBox="1"/>
          <p:nvPr>
            <p:ph idx="1" type="subTitle"/>
          </p:nvPr>
        </p:nvSpPr>
        <p:spPr>
          <a:xfrm>
            <a:off x="0" y="675975"/>
            <a:ext cx="9144000" cy="364800"/>
          </a:xfrm>
          <a:prstGeom prst="rect">
            <a:avLst/>
          </a:prstGeom>
        </p:spPr>
        <p:txBody>
          <a:bodyPr anchorCtr="0" anchor="t" bIns="91425" lIns="457200" spcFirstLastPara="1" rIns="274300" wrap="square" tIns="91425">
            <a:noAutofit/>
          </a:bodyPr>
          <a:lstStyle/>
          <a:p>
            <a:pPr indent="0" lvl="0" marL="0" rtl="0" algn="l">
              <a:spcBef>
                <a:spcPts val="0"/>
              </a:spcBef>
              <a:spcAft>
                <a:spcPts val="0"/>
              </a:spcAft>
              <a:buNone/>
            </a:pPr>
            <a:r>
              <a:rPr lang="en"/>
              <a:t>Spark uses in-memory computation instead of a disk-based solution. </a:t>
            </a:r>
            <a:br>
              <a:rPr lang="en"/>
            </a:br>
            <a:r>
              <a:rPr lang="en"/>
              <a:t>That means it has a limited need to read or write data from disks.</a:t>
            </a:r>
            <a:endParaRPr/>
          </a:p>
        </p:txBody>
      </p:sp>
      <p:pic>
        <p:nvPicPr>
          <p:cNvPr id="2265" name="Google Shape;2265;p175"/>
          <p:cNvPicPr preferRelativeResize="0"/>
          <p:nvPr/>
        </p:nvPicPr>
        <p:blipFill>
          <a:blip r:embed="rId3">
            <a:alphaModFix/>
          </a:blip>
          <a:stretch>
            <a:fillRect/>
          </a:stretch>
        </p:blipFill>
        <p:spPr>
          <a:xfrm>
            <a:off x="1407775" y="1792062"/>
            <a:ext cx="822750" cy="1125125"/>
          </a:xfrm>
          <a:prstGeom prst="rect">
            <a:avLst/>
          </a:prstGeom>
          <a:noFill/>
          <a:ln>
            <a:noFill/>
          </a:ln>
        </p:spPr>
      </p:pic>
      <p:sp>
        <p:nvSpPr>
          <p:cNvPr id="2266" name="Google Shape;2266;p175"/>
          <p:cNvSpPr txBox="1"/>
          <p:nvPr/>
        </p:nvSpPr>
        <p:spPr>
          <a:xfrm>
            <a:off x="1470625" y="2769125"/>
            <a:ext cx="652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C343D"/>
                </a:solidFill>
                <a:latin typeface="Roboto"/>
                <a:ea typeface="Roboto"/>
                <a:cs typeface="Roboto"/>
                <a:sym typeface="Roboto"/>
              </a:rPr>
              <a:t>Input</a:t>
            </a:r>
            <a:endParaRPr>
              <a:solidFill>
                <a:srgbClr val="0C343D"/>
              </a:solidFill>
            </a:endParaRPr>
          </a:p>
        </p:txBody>
      </p:sp>
      <p:pic>
        <p:nvPicPr>
          <p:cNvPr id="2267" name="Google Shape;2267;p175"/>
          <p:cNvPicPr preferRelativeResize="0"/>
          <p:nvPr/>
        </p:nvPicPr>
        <p:blipFill>
          <a:blip r:embed="rId4">
            <a:alphaModFix/>
          </a:blip>
          <a:stretch>
            <a:fillRect/>
          </a:stretch>
        </p:blipFill>
        <p:spPr>
          <a:xfrm>
            <a:off x="7212850" y="1943575"/>
            <a:ext cx="1467700" cy="973600"/>
          </a:xfrm>
          <a:prstGeom prst="rect">
            <a:avLst/>
          </a:prstGeom>
          <a:noFill/>
          <a:ln>
            <a:noFill/>
          </a:ln>
        </p:spPr>
      </p:pic>
      <p:cxnSp>
        <p:nvCxnSpPr>
          <p:cNvPr id="2268" name="Google Shape;2268;p175"/>
          <p:cNvCxnSpPr/>
          <p:nvPr/>
        </p:nvCxnSpPr>
        <p:spPr>
          <a:xfrm>
            <a:off x="3438125" y="2354625"/>
            <a:ext cx="589200" cy="0"/>
          </a:xfrm>
          <a:prstGeom prst="straightConnector1">
            <a:avLst/>
          </a:prstGeom>
          <a:noFill/>
          <a:ln cap="flat" cmpd="sng" w="19050">
            <a:solidFill>
              <a:srgbClr val="0C343D"/>
            </a:solidFill>
            <a:prstDash val="solid"/>
            <a:round/>
            <a:headEnd len="med" w="med" type="none"/>
            <a:tailEnd len="med" w="med" type="stealth"/>
          </a:ln>
        </p:spPr>
      </p:cxnSp>
      <p:cxnSp>
        <p:nvCxnSpPr>
          <p:cNvPr id="2269" name="Google Shape;2269;p175"/>
          <p:cNvCxnSpPr/>
          <p:nvPr/>
        </p:nvCxnSpPr>
        <p:spPr>
          <a:xfrm>
            <a:off x="5059513" y="2354613"/>
            <a:ext cx="589200" cy="0"/>
          </a:xfrm>
          <a:prstGeom prst="straightConnector1">
            <a:avLst/>
          </a:prstGeom>
          <a:noFill/>
          <a:ln cap="flat" cmpd="sng" w="19050">
            <a:solidFill>
              <a:srgbClr val="0C343D"/>
            </a:solidFill>
            <a:prstDash val="solid"/>
            <a:round/>
            <a:headEnd len="med" w="med" type="none"/>
            <a:tailEnd len="med" w="med" type="stealth"/>
          </a:ln>
        </p:spPr>
      </p:cxnSp>
      <p:pic>
        <p:nvPicPr>
          <p:cNvPr id="2270" name="Google Shape;2270;p175"/>
          <p:cNvPicPr preferRelativeResize="0"/>
          <p:nvPr/>
        </p:nvPicPr>
        <p:blipFill>
          <a:blip r:embed="rId4">
            <a:alphaModFix/>
          </a:blip>
          <a:stretch>
            <a:fillRect/>
          </a:stretch>
        </p:blipFill>
        <p:spPr>
          <a:xfrm>
            <a:off x="3985100" y="1943575"/>
            <a:ext cx="1467700" cy="973600"/>
          </a:xfrm>
          <a:prstGeom prst="rect">
            <a:avLst/>
          </a:prstGeom>
          <a:noFill/>
          <a:ln>
            <a:noFill/>
          </a:ln>
        </p:spPr>
      </p:pic>
      <p:cxnSp>
        <p:nvCxnSpPr>
          <p:cNvPr id="2271" name="Google Shape;2271;p175"/>
          <p:cNvCxnSpPr/>
          <p:nvPr/>
        </p:nvCxnSpPr>
        <p:spPr>
          <a:xfrm>
            <a:off x="1935550" y="3926213"/>
            <a:ext cx="589200" cy="0"/>
          </a:xfrm>
          <a:prstGeom prst="straightConnector1">
            <a:avLst/>
          </a:prstGeom>
          <a:noFill/>
          <a:ln cap="flat" cmpd="sng" w="19050">
            <a:solidFill>
              <a:srgbClr val="0C343D"/>
            </a:solidFill>
            <a:prstDash val="solid"/>
            <a:round/>
            <a:headEnd len="med" w="med" type="none"/>
            <a:tailEnd len="med" w="med" type="stealth"/>
          </a:ln>
        </p:spPr>
      </p:cxnSp>
      <p:pic>
        <p:nvPicPr>
          <p:cNvPr id="2272" name="Google Shape;2272;p175"/>
          <p:cNvPicPr preferRelativeResize="0"/>
          <p:nvPr/>
        </p:nvPicPr>
        <p:blipFill>
          <a:blip r:embed="rId3">
            <a:alphaModFix/>
          </a:blip>
          <a:stretch>
            <a:fillRect/>
          </a:stretch>
        </p:blipFill>
        <p:spPr>
          <a:xfrm>
            <a:off x="1392800" y="3439862"/>
            <a:ext cx="822750" cy="1125125"/>
          </a:xfrm>
          <a:prstGeom prst="rect">
            <a:avLst/>
          </a:prstGeom>
          <a:noFill/>
          <a:ln>
            <a:noFill/>
          </a:ln>
        </p:spPr>
      </p:pic>
      <p:sp>
        <p:nvSpPr>
          <p:cNvPr id="2273" name="Google Shape;2273;p175"/>
          <p:cNvSpPr/>
          <p:nvPr/>
        </p:nvSpPr>
        <p:spPr>
          <a:xfrm>
            <a:off x="2600950" y="3820025"/>
            <a:ext cx="978300" cy="3648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Select</a:t>
            </a:r>
            <a:endParaRPr b="1" sz="1200">
              <a:solidFill>
                <a:srgbClr val="FFFFFF"/>
              </a:solidFill>
              <a:latin typeface="Roboto"/>
              <a:ea typeface="Roboto"/>
              <a:cs typeface="Roboto"/>
              <a:sym typeface="Roboto"/>
            </a:endParaRPr>
          </a:p>
        </p:txBody>
      </p:sp>
      <p:sp>
        <p:nvSpPr>
          <p:cNvPr id="2274" name="Google Shape;2274;p175"/>
          <p:cNvSpPr txBox="1"/>
          <p:nvPr/>
        </p:nvSpPr>
        <p:spPr>
          <a:xfrm>
            <a:off x="1455650" y="4416925"/>
            <a:ext cx="652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C343D"/>
                </a:solidFill>
                <a:latin typeface="Roboto"/>
                <a:ea typeface="Roboto"/>
                <a:cs typeface="Roboto"/>
                <a:sym typeface="Roboto"/>
              </a:rPr>
              <a:t>Input</a:t>
            </a:r>
            <a:endParaRPr>
              <a:solidFill>
                <a:srgbClr val="0C343D"/>
              </a:solidFill>
            </a:endParaRPr>
          </a:p>
        </p:txBody>
      </p:sp>
      <p:sp>
        <p:nvSpPr>
          <p:cNvPr id="2275" name="Google Shape;2275;p175"/>
          <p:cNvSpPr/>
          <p:nvPr/>
        </p:nvSpPr>
        <p:spPr>
          <a:xfrm>
            <a:off x="5753075" y="3820013"/>
            <a:ext cx="978300" cy="3648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Query 1</a:t>
            </a:r>
            <a:endParaRPr b="1" sz="1200">
              <a:solidFill>
                <a:srgbClr val="FFFFFF"/>
              </a:solidFill>
              <a:latin typeface="Roboto"/>
              <a:ea typeface="Roboto"/>
              <a:cs typeface="Roboto"/>
              <a:sym typeface="Roboto"/>
            </a:endParaRPr>
          </a:p>
        </p:txBody>
      </p:sp>
      <p:cxnSp>
        <p:nvCxnSpPr>
          <p:cNvPr id="2276" name="Google Shape;2276;p175"/>
          <p:cNvCxnSpPr/>
          <p:nvPr/>
        </p:nvCxnSpPr>
        <p:spPr>
          <a:xfrm>
            <a:off x="3423150" y="3926225"/>
            <a:ext cx="589200" cy="0"/>
          </a:xfrm>
          <a:prstGeom prst="straightConnector1">
            <a:avLst/>
          </a:prstGeom>
          <a:noFill/>
          <a:ln cap="flat" cmpd="sng" w="19050">
            <a:solidFill>
              <a:srgbClr val="0C343D"/>
            </a:solidFill>
            <a:prstDash val="solid"/>
            <a:round/>
            <a:headEnd len="med" w="med" type="none"/>
            <a:tailEnd len="med" w="med" type="stealth"/>
          </a:ln>
        </p:spPr>
      </p:cxnSp>
      <p:pic>
        <p:nvPicPr>
          <p:cNvPr id="2277" name="Google Shape;2277;p175"/>
          <p:cNvPicPr preferRelativeResize="0"/>
          <p:nvPr/>
        </p:nvPicPr>
        <p:blipFill>
          <a:blip r:embed="rId4">
            <a:alphaModFix/>
          </a:blip>
          <a:stretch>
            <a:fillRect/>
          </a:stretch>
        </p:blipFill>
        <p:spPr>
          <a:xfrm>
            <a:off x="3970125" y="3591375"/>
            <a:ext cx="1467700" cy="973600"/>
          </a:xfrm>
          <a:prstGeom prst="rect">
            <a:avLst/>
          </a:prstGeom>
          <a:noFill/>
          <a:ln>
            <a:noFill/>
          </a:ln>
        </p:spPr>
      </p:pic>
      <p:sp>
        <p:nvSpPr>
          <p:cNvPr id="2278" name="Google Shape;2278;p175"/>
          <p:cNvSpPr/>
          <p:nvPr/>
        </p:nvSpPr>
        <p:spPr>
          <a:xfrm>
            <a:off x="5753075" y="4334938"/>
            <a:ext cx="978300" cy="364800"/>
          </a:xfrm>
          <a:prstGeom prst="rect">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Query 2</a:t>
            </a:r>
            <a:endParaRPr b="1" sz="1200">
              <a:solidFill>
                <a:srgbClr val="FFFFFF"/>
              </a:solidFill>
              <a:latin typeface="Roboto"/>
              <a:ea typeface="Roboto"/>
              <a:cs typeface="Roboto"/>
              <a:sym typeface="Roboto"/>
            </a:endParaRPr>
          </a:p>
        </p:txBody>
      </p:sp>
      <p:sp>
        <p:nvSpPr>
          <p:cNvPr id="2279" name="Google Shape;2279;p175"/>
          <p:cNvSpPr txBox="1"/>
          <p:nvPr/>
        </p:nvSpPr>
        <p:spPr>
          <a:xfrm>
            <a:off x="325450" y="2111275"/>
            <a:ext cx="36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C343D"/>
                </a:solidFill>
                <a:latin typeface="Roboto"/>
                <a:ea typeface="Roboto"/>
                <a:cs typeface="Roboto"/>
                <a:sym typeface="Roboto"/>
              </a:rPr>
              <a:t>Iterative: </a:t>
            </a:r>
            <a:endParaRPr b="1">
              <a:solidFill>
                <a:srgbClr val="0C343D"/>
              </a:solidFill>
              <a:latin typeface="Roboto"/>
              <a:ea typeface="Roboto"/>
              <a:cs typeface="Roboto"/>
              <a:sym typeface="Roboto"/>
            </a:endParaRPr>
          </a:p>
        </p:txBody>
      </p:sp>
      <p:sp>
        <p:nvSpPr>
          <p:cNvPr id="2280" name="Google Shape;2280;p175"/>
          <p:cNvSpPr txBox="1"/>
          <p:nvPr/>
        </p:nvSpPr>
        <p:spPr>
          <a:xfrm>
            <a:off x="325450" y="3802325"/>
            <a:ext cx="36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C343D"/>
                </a:solidFill>
                <a:latin typeface="Roboto"/>
                <a:ea typeface="Roboto"/>
                <a:cs typeface="Roboto"/>
                <a:sym typeface="Roboto"/>
              </a:rPr>
              <a:t>Interactive:</a:t>
            </a:r>
            <a:r>
              <a:rPr b="1" lang="en">
                <a:solidFill>
                  <a:srgbClr val="0C343D"/>
                </a:solidFill>
                <a:latin typeface="Roboto"/>
                <a:ea typeface="Roboto"/>
                <a:cs typeface="Roboto"/>
                <a:sym typeface="Roboto"/>
              </a:rPr>
              <a:t> </a:t>
            </a:r>
            <a:endParaRPr b="1">
              <a:solidFill>
                <a:srgbClr val="0C343D"/>
              </a:solidFill>
              <a:latin typeface="Roboto"/>
              <a:ea typeface="Roboto"/>
              <a:cs typeface="Roboto"/>
              <a:sym typeface="Roboto"/>
            </a:endParaRPr>
          </a:p>
        </p:txBody>
      </p:sp>
      <p:sp>
        <p:nvSpPr>
          <p:cNvPr id="2281" name="Google Shape;2281;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2" name="Google Shape;2282;p175"/>
          <p:cNvSpPr/>
          <p:nvPr/>
        </p:nvSpPr>
        <p:spPr>
          <a:xfrm>
            <a:off x="2615925" y="2172225"/>
            <a:ext cx="9783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Iteration 1</a:t>
            </a:r>
            <a:endParaRPr b="1" sz="1200">
              <a:solidFill>
                <a:srgbClr val="FFFFFF"/>
              </a:solidFill>
              <a:latin typeface="Roboto"/>
              <a:ea typeface="Roboto"/>
              <a:cs typeface="Roboto"/>
              <a:sym typeface="Roboto"/>
            </a:endParaRPr>
          </a:p>
        </p:txBody>
      </p:sp>
      <p:sp>
        <p:nvSpPr>
          <p:cNvPr id="2283" name="Google Shape;2283;p175"/>
          <p:cNvSpPr/>
          <p:nvPr/>
        </p:nvSpPr>
        <p:spPr>
          <a:xfrm>
            <a:off x="5768050" y="2172213"/>
            <a:ext cx="978300" cy="364800"/>
          </a:xfrm>
          <a:prstGeom prst="rect">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Iteration 2</a:t>
            </a:r>
            <a:endParaRPr b="1" sz="1200">
              <a:solidFill>
                <a:srgbClr val="FFFF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1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9" name="Google Shape;2289;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177"/>
          <p:cNvSpPr txBox="1"/>
          <p:nvPr>
            <p:ph idx="2" type="subTitle"/>
          </p:nvPr>
        </p:nvSpPr>
        <p:spPr>
          <a:xfrm>
            <a:off x="3067975" y="1289150"/>
            <a:ext cx="5489700" cy="2066100"/>
          </a:xfrm>
          <a:prstGeom prst="rect">
            <a:avLst/>
          </a:prstGeom>
        </p:spPr>
        <p:txBody>
          <a:bodyPr anchorCtr="0" anchor="t" bIns="0" lIns="0" spcFirstLastPara="1" rIns="0" wrap="square" tIns="0">
            <a:noAutofit/>
          </a:bodyPr>
          <a:lstStyle/>
          <a:p>
            <a:pPr indent="0" lvl="0" marL="0" rtl="0" algn="l">
              <a:lnSpc>
                <a:spcPct val="95000"/>
              </a:lnSpc>
              <a:spcBef>
                <a:spcPts val="0"/>
              </a:spcBef>
              <a:spcAft>
                <a:spcPts val="0"/>
              </a:spcAft>
              <a:buClr>
                <a:schemeClr val="dk1"/>
              </a:buClr>
              <a:buSzPts val="1100"/>
              <a:buFont typeface="Arial"/>
              <a:buNone/>
            </a:pPr>
            <a:r>
              <a:rPr lang="en" sz="3600">
                <a:solidFill>
                  <a:schemeClr val="dk1"/>
                </a:solidFill>
                <a:latin typeface="Oswald"/>
                <a:ea typeface="Oswald"/>
                <a:cs typeface="Oswald"/>
                <a:sym typeface="Oswald"/>
              </a:rPr>
              <a:t>Spark Installation Check</a:t>
            </a:r>
            <a:endParaRPr sz="3600">
              <a:solidFill>
                <a:schemeClr val="dk1"/>
              </a:solidFill>
              <a:latin typeface="Oswald"/>
              <a:ea typeface="Oswald"/>
              <a:cs typeface="Oswald"/>
              <a:sym typeface="Oswald"/>
            </a:endParaRPr>
          </a:p>
          <a:p>
            <a:pPr indent="0" lvl="0" marL="0" rtl="0" algn="l">
              <a:lnSpc>
                <a:spcPct val="115000"/>
              </a:lnSpc>
              <a:spcBef>
                <a:spcPts val="800"/>
              </a:spcBef>
              <a:spcAft>
                <a:spcPts val="0"/>
              </a:spcAft>
              <a:buClr>
                <a:schemeClr val="dk1"/>
              </a:buClr>
              <a:buSzPts val="1100"/>
              <a:buFont typeface="Arial"/>
              <a:buNone/>
            </a:pPr>
            <a:r>
              <a:rPr lang="en">
                <a:solidFill>
                  <a:schemeClr val="dk1"/>
                </a:solidFill>
              </a:rPr>
              <a:t>In this activity, you’ll check to make sure you </a:t>
            </a:r>
            <a:r>
              <a:rPr lang="en">
                <a:solidFill>
                  <a:schemeClr val="dk1"/>
                </a:solidFill>
              </a:rPr>
              <a:t>have</a:t>
            </a:r>
            <a:r>
              <a:rPr lang="en">
                <a:solidFill>
                  <a:schemeClr val="dk1"/>
                </a:solidFill>
              </a:rPr>
              <a:t> installed your dependencies to run PySpark in Jupyter notebook.</a:t>
            </a:r>
            <a:endParaRPr>
              <a:solidFill>
                <a:schemeClr val="dk1"/>
              </a:solidFill>
            </a:endParaRPr>
          </a:p>
          <a:p>
            <a:pPr indent="0" lvl="0" marL="0" rtl="0" algn="l">
              <a:spcBef>
                <a:spcPts val="800"/>
              </a:spcBef>
              <a:spcAft>
                <a:spcPts val="0"/>
              </a:spcAft>
              <a:buNone/>
            </a:pPr>
            <a:r>
              <a:t/>
            </a:r>
            <a:endParaRPr/>
          </a:p>
        </p:txBody>
      </p:sp>
      <p:sp>
        <p:nvSpPr>
          <p:cNvPr id="2295" name="Google Shape;2295;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6" name="Google Shape;2296;p1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7" name="Google Shape;2297;p177"/>
          <p:cNvSpPr txBox="1"/>
          <p:nvPr>
            <p:ph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179"/>
          <p:cNvSpPr txBox="1"/>
          <p:nvPr>
            <p:ph type="title"/>
          </p:nvPr>
        </p:nvSpPr>
        <p:spPr>
          <a:xfrm>
            <a:off x="274350" y="2175600"/>
            <a:ext cx="8595300" cy="7923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PySpark DataFrame Basics</a:t>
            </a:r>
            <a:endParaRPr/>
          </a:p>
        </p:txBody>
      </p:sp>
      <p:sp>
        <p:nvSpPr>
          <p:cNvPr id="2308" name="Google Shape;2308;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180"/>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PySpark DataFrame Basics</a:t>
            </a:r>
            <a:endParaRPr/>
          </a:p>
        </p:txBody>
      </p:sp>
      <p:sp>
        <p:nvSpPr>
          <p:cNvPr id="2314" name="Google Shape;2314;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5" name="Google Shape;2315;p1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3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Intro to Big Data</a:t>
            </a:r>
            <a:endParaRPr/>
          </a:p>
        </p:txBody>
      </p:sp>
      <p:sp>
        <p:nvSpPr>
          <p:cNvPr id="1727" name="Google Shape;1727;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8" name="Google Shape;1728;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82"/>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t>Activity: Demographic DataFrame Basics</a:t>
            </a:r>
            <a:endParaRPr sz="30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you’ll use PySpark DataFrame </a:t>
            </a:r>
            <a:r>
              <a:rPr lang="en" sz="1800">
                <a:solidFill>
                  <a:schemeClr val="dk1"/>
                </a:solidFill>
                <a:latin typeface="Roboto"/>
                <a:ea typeface="Roboto"/>
                <a:cs typeface="Roboto"/>
                <a:sym typeface="Roboto"/>
              </a:rPr>
              <a:t>basics </a:t>
            </a:r>
            <a:r>
              <a:rPr lang="en" sz="1800">
                <a:latin typeface="Roboto"/>
                <a:ea typeface="Roboto"/>
                <a:cs typeface="Roboto"/>
                <a:sym typeface="Roboto"/>
              </a:rPr>
              <a:t>to analyze demographic data.</a:t>
            </a:r>
            <a:endParaRPr sz="1800">
              <a:latin typeface="Roboto"/>
              <a:ea typeface="Roboto"/>
              <a:cs typeface="Roboto"/>
              <a:sym typeface="Roboto"/>
            </a:endParaRPr>
          </a:p>
        </p:txBody>
      </p:sp>
      <p:sp>
        <p:nvSpPr>
          <p:cNvPr id="2326" name="Google Shape;2326;p182"/>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
        <p:nvSpPr>
          <p:cNvPr id="2327" name="Google Shape;2327;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8" name="Google Shape;2328;p1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4" name="Google Shape;2334;p1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185"/>
          <p:cNvSpPr txBox="1"/>
          <p:nvPr>
            <p:ph type="title"/>
          </p:nvPr>
        </p:nvSpPr>
        <p:spPr>
          <a:xfrm>
            <a:off x="274350" y="2175600"/>
            <a:ext cx="8595300" cy="7923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PySpark Filtering</a:t>
            </a:r>
            <a:endParaRPr/>
          </a:p>
        </p:txBody>
      </p:sp>
      <p:sp>
        <p:nvSpPr>
          <p:cNvPr id="2345" name="Google Shape;2345;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18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PySpark Demographic Filtering</a:t>
            </a:r>
            <a:endParaRPr/>
          </a:p>
        </p:txBody>
      </p:sp>
      <p:sp>
        <p:nvSpPr>
          <p:cNvPr id="2351" name="Google Shape;2351;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2" name="Google Shape;2352;p1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188"/>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t>Activity: </a:t>
            </a:r>
            <a:r>
              <a:rPr lang="en" sz="3000"/>
              <a:t>PySpark Demographic Filtering</a:t>
            </a:r>
            <a:endParaRPr sz="3000"/>
          </a:p>
          <a:p>
            <a:pPr indent="0" lvl="0" marL="0" rtl="0" algn="l">
              <a:lnSpc>
                <a:spcPct val="115000"/>
              </a:lnSpc>
              <a:spcBef>
                <a:spcPts val="800"/>
              </a:spcBef>
              <a:spcAft>
                <a:spcPts val="800"/>
              </a:spcAft>
              <a:buNone/>
            </a:pPr>
            <a:r>
              <a:rPr lang="en" sz="1800">
                <a:latin typeface="Roboto"/>
                <a:ea typeface="Roboto"/>
                <a:cs typeface="Roboto"/>
                <a:sym typeface="Roboto"/>
              </a:rPr>
              <a:t>In this activity, you’</a:t>
            </a:r>
            <a:r>
              <a:rPr lang="en" sz="1800">
                <a:latin typeface="Roboto"/>
                <a:ea typeface="Roboto"/>
                <a:cs typeface="Roboto"/>
                <a:sym typeface="Roboto"/>
              </a:rPr>
              <a:t>ll use the PySpark filtering functions to filter through the demographic dataset.</a:t>
            </a:r>
            <a:endParaRPr sz="1800">
              <a:latin typeface="Roboto"/>
              <a:ea typeface="Roboto"/>
              <a:cs typeface="Roboto"/>
              <a:sym typeface="Roboto"/>
            </a:endParaRPr>
          </a:p>
        </p:txBody>
      </p:sp>
      <p:sp>
        <p:nvSpPr>
          <p:cNvPr id="2363" name="Google Shape;2363;p18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a:t>
            </a:r>
            <a:r>
              <a:rPr lang="en"/>
              <a:t> minutes</a:t>
            </a:r>
            <a:endParaRPr/>
          </a:p>
        </p:txBody>
      </p:sp>
      <p:sp>
        <p:nvSpPr>
          <p:cNvPr id="2364" name="Google Shape;2364;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5" name="Google Shape;2365;p1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1" name="Google Shape;2371;p1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34" name="Google Shape;1734;p137"/>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2400">
                <a:solidFill>
                  <a:schemeClr val="dk1"/>
                </a:solidFill>
                <a:highlight>
                  <a:srgbClr val="FFFF00"/>
                </a:highlight>
              </a:rPr>
              <a:t>Big data</a:t>
            </a:r>
            <a:r>
              <a:rPr lang="en" sz="2400">
                <a:solidFill>
                  <a:schemeClr val="dk1"/>
                </a:solidFill>
              </a:rPr>
              <a:t> refers to a large amount </a:t>
            </a:r>
            <a:br>
              <a:rPr lang="en" sz="2400">
                <a:solidFill>
                  <a:schemeClr val="dk1"/>
                </a:solidFill>
              </a:rPr>
            </a:br>
            <a:r>
              <a:rPr lang="en" sz="2400">
                <a:solidFill>
                  <a:schemeClr val="dk1"/>
                </a:solidFill>
              </a:rPr>
              <a:t>of structured, unstructured, or semistructured data that’s received at a fast rate, that’s received with the utmost accuracy, and that needs to be processed at a high capacity.</a:t>
            </a:r>
            <a:endParaRPr sz="2400"/>
          </a:p>
        </p:txBody>
      </p:sp>
      <p:sp>
        <p:nvSpPr>
          <p:cNvPr id="1735" name="Google Shape;1735;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p19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
        <p:nvSpPr>
          <p:cNvPr id="2382" name="Google Shape;2382;p1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41" name="Google Shape;1741;p138"/>
          <p:cNvSpPr txBox="1"/>
          <p:nvPr>
            <p:ph type="title"/>
          </p:nvPr>
        </p:nvSpPr>
        <p:spPr>
          <a:xfrm>
            <a:off x="523500" y="2313600"/>
            <a:ext cx="8155200" cy="2363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sz="3200"/>
              <a:t>Large datasets have been on the rise since the inception of the internet. But, what’s a large dataset? And, just how big is big data?</a:t>
            </a:r>
            <a:endParaRPr sz="3200"/>
          </a:p>
        </p:txBody>
      </p:sp>
      <p:sp>
        <p:nvSpPr>
          <p:cNvPr id="1742" name="Google Shape;1742;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746" name="Shape 1746"/>
        <p:cNvGrpSpPr/>
        <p:nvPr/>
      </p:nvGrpSpPr>
      <p:grpSpPr>
        <a:xfrm>
          <a:off x="0" y="0"/>
          <a:ext cx="0" cy="0"/>
          <a:chOff x="0" y="0"/>
          <a:chExt cx="0" cy="0"/>
        </a:xfrm>
      </p:grpSpPr>
      <p:sp>
        <p:nvSpPr>
          <p:cNvPr id="1747" name="Google Shape;1747;p13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Big Data: History</a:t>
            </a:r>
            <a:endParaRPr/>
          </a:p>
        </p:txBody>
      </p:sp>
      <p:sp>
        <p:nvSpPr>
          <p:cNvPr id="1748" name="Google Shape;1748;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solidFill>
                  <a:schemeClr val="dk1"/>
                </a:solidFill>
              </a:rPr>
              <a:t>In the late 1990s, the term “big data” referred to any information that filled more than a gigabyte. Today, big data can range from hundreds of gigabytes to exabytes of data.</a:t>
            </a:r>
            <a:endParaRPr/>
          </a:p>
        </p:txBody>
      </p:sp>
      <p:pic>
        <p:nvPicPr>
          <p:cNvPr id="1749" name="Google Shape;1749;p139"/>
          <p:cNvPicPr preferRelativeResize="0"/>
          <p:nvPr/>
        </p:nvPicPr>
        <p:blipFill>
          <a:blip r:embed="rId3">
            <a:alphaModFix/>
          </a:blip>
          <a:stretch>
            <a:fillRect/>
          </a:stretch>
        </p:blipFill>
        <p:spPr>
          <a:xfrm>
            <a:off x="1636100" y="1555825"/>
            <a:ext cx="6046877" cy="3401376"/>
          </a:xfrm>
          <a:prstGeom prst="rect">
            <a:avLst/>
          </a:prstGeom>
          <a:noFill/>
          <a:ln>
            <a:noFill/>
          </a:ln>
        </p:spPr>
      </p:pic>
      <p:sp>
        <p:nvSpPr>
          <p:cNvPr id="1750" name="Google Shape;1750;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754" name="Shape 1754"/>
        <p:cNvGrpSpPr/>
        <p:nvPr/>
      </p:nvGrpSpPr>
      <p:grpSpPr>
        <a:xfrm>
          <a:off x="0" y="0"/>
          <a:ext cx="0" cy="0"/>
          <a:chOff x="0" y="0"/>
          <a:chExt cx="0" cy="0"/>
        </a:xfrm>
      </p:grpSpPr>
      <p:sp>
        <p:nvSpPr>
          <p:cNvPr id="1755" name="Google Shape;1755;p14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How </a:t>
            </a:r>
            <a:r>
              <a:rPr lang="en">
                <a:solidFill>
                  <a:schemeClr val="dk1"/>
                </a:solidFill>
              </a:rPr>
              <a:t>Big Is Big Data?</a:t>
            </a:r>
            <a:endParaRPr>
              <a:solidFill>
                <a:schemeClr val="dk1"/>
              </a:solidFill>
            </a:endParaRPr>
          </a:p>
          <a:p>
            <a:pPr indent="0" lvl="0" marL="0" rtl="0" algn="l">
              <a:spcBef>
                <a:spcPts val="0"/>
              </a:spcBef>
              <a:spcAft>
                <a:spcPts val="0"/>
              </a:spcAft>
              <a:buNone/>
            </a:pPr>
            <a:r>
              <a:t/>
            </a:r>
            <a:endParaRPr/>
          </a:p>
        </p:txBody>
      </p:sp>
      <p:sp>
        <p:nvSpPr>
          <p:cNvPr id="1756" name="Google Shape;1756;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give us an idea of just how big these amounts are, the following table lists data sizes along with an example of what each size might contain:</a:t>
            </a:r>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1757" name="Google Shape;1757;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58" name="Google Shape;1758;p140"/>
          <p:cNvGraphicFramePr/>
          <p:nvPr/>
        </p:nvGraphicFramePr>
        <p:xfrm>
          <a:off x="479263" y="1510425"/>
          <a:ext cx="3000000" cy="3000000"/>
        </p:xfrm>
        <a:graphic>
          <a:graphicData uri="http://schemas.openxmlformats.org/drawingml/2006/table">
            <a:tbl>
              <a:tblPr>
                <a:noFill/>
                <a:tableStyleId>{3512BEE6-DE99-46E4-B898-1E27C4147A10}</a:tableStyleId>
              </a:tblPr>
              <a:tblGrid>
                <a:gridCol w="1835625"/>
                <a:gridCol w="5782750"/>
              </a:tblGrid>
              <a:tr h="376100">
                <a:tc>
                  <a:txBody>
                    <a:bodyPr/>
                    <a:lstStyle/>
                    <a:p>
                      <a:pPr indent="0" lvl="0" marL="0" rtl="0" algn="l">
                        <a:lnSpc>
                          <a:spcPct val="115000"/>
                        </a:lnSpc>
                        <a:spcBef>
                          <a:spcPts val="0"/>
                        </a:spcBef>
                        <a:spcAft>
                          <a:spcPts val="0"/>
                        </a:spcAft>
                        <a:buNone/>
                      </a:pPr>
                      <a:r>
                        <a:rPr b="1" lang="en">
                          <a:solidFill>
                            <a:srgbClr val="FFFFFF"/>
                          </a:solidFill>
                          <a:latin typeface="Roboto"/>
                          <a:ea typeface="Roboto"/>
                          <a:cs typeface="Roboto"/>
                          <a:sym typeface="Roboto"/>
                        </a:rPr>
                        <a:t>Size</a:t>
                      </a:r>
                      <a:endParaRPr b="1">
                        <a:solidFill>
                          <a:srgbClr val="FFFFFF"/>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043461"/>
                    </a:solidFill>
                  </a:tcPr>
                </a:tc>
                <a:tc>
                  <a:txBody>
                    <a:bodyPr/>
                    <a:lstStyle/>
                    <a:p>
                      <a:pPr indent="0" lvl="0" marL="0" marR="0" rtl="0" algn="l">
                        <a:lnSpc>
                          <a:spcPct val="115000"/>
                        </a:lnSpc>
                        <a:spcBef>
                          <a:spcPts val="0"/>
                        </a:spcBef>
                        <a:spcAft>
                          <a:spcPts val="0"/>
                        </a:spcAft>
                        <a:buNone/>
                      </a:pPr>
                      <a:r>
                        <a:rPr b="1" lang="en">
                          <a:solidFill>
                            <a:srgbClr val="FFFFFF"/>
                          </a:solidFill>
                          <a:latin typeface="Roboto"/>
                          <a:ea typeface="Roboto"/>
                          <a:cs typeface="Roboto"/>
                          <a:sym typeface="Roboto"/>
                        </a:rPr>
                        <a:t>Example</a:t>
                      </a:r>
                      <a:endParaRPr b="1">
                        <a:solidFill>
                          <a:srgbClr val="FFFFFF"/>
                        </a:solidFill>
                        <a:latin typeface="Roboto"/>
                        <a:ea typeface="Roboto"/>
                        <a:cs typeface="Roboto"/>
                        <a:sym typeface="Roboto"/>
                      </a:endParaRPr>
                    </a:p>
                  </a:txBody>
                  <a:tcPr marT="45700" marB="45700" marR="9142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043461"/>
                    </a:solidFill>
                  </a:tcPr>
                </a:tc>
              </a:tr>
              <a:tr h="376100">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One kilobyte (KB)</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 paragraph in a text document</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C5F8F6"/>
                    </a:solidFill>
                  </a:tcPr>
                </a:tc>
              </a:tr>
              <a:tr h="376100">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One megabyte (MB)</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 small novel</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C5F8F6"/>
                    </a:solidFill>
                  </a:tcPr>
                </a:tc>
              </a:tr>
              <a:tr h="349500">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One gigabyte (GB)</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Either about 10,000 rows in a CSV file or one low-definition streamed movie</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C5F8F6"/>
                    </a:solidFill>
                  </a:tcPr>
                </a:tc>
              </a:tr>
              <a:tr h="376100">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One terabyte (TB)</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About 500 hours worth of videos on the internet</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C5F8F6"/>
                    </a:solidFill>
                  </a:tcPr>
                </a:tc>
              </a:tr>
              <a:tr h="376100">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One petabyte (PB)</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About 11,000 high-definition movies</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C5F8F6"/>
                    </a:solidFill>
                  </a:tcPr>
                </a:tc>
              </a:tr>
              <a:tr h="376100">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One exabyte (EB)</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About 11 million high definition movies</a:t>
                      </a:r>
                      <a:endParaRPr sz="1300">
                        <a:solidFill>
                          <a:srgbClr val="043461"/>
                        </a:solidFill>
                        <a:latin typeface="Roboto"/>
                        <a:ea typeface="Roboto"/>
                        <a:cs typeface="Roboto"/>
                        <a:sym typeface="Roboto"/>
                      </a:endParaRPr>
                    </a:p>
                  </a:txBody>
                  <a:tcPr marT="45700" marB="45700" marR="91425" marL="182875" anchor="ctr">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C5F8F6"/>
                    </a:solidFill>
                  </a:tcPr>
                </a:tc>
              </a:tr>
            </a:tbl>
          </a:graphicData>
        </a:graphic>
      </p:graphicFrame>
      <p:sp>
        <p:nvSpPr>
          <p:cNvPr id="1759" name="Google Shape;1759;p140"/>
          <p:cNvSpPr txBox="1"/>
          <p:nvPr/>
        </p:nvSpPr>
        <p:spPr>
          <a:xfrm>
            <a:off x="1850675" y="4404675"/>
            <a:ext cx="73059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latin typeface="Roboto"/>
                <a:ea typeface="Roboto"/>
                <a:cs typeface="Roboto"/>
                <a:sym typeface="Roboto"/>
              </a:rPr>
              <a:t>has about 100 petabytes worth of stored videos across the world.</a:t>
            </a:r>
            <a:endParaRPr b="1" sz="1600">
              <a:latin typeface="Roboto"/>
              <a:ea typeface="Roboto"/>
              <a:cs typeface="Roboto"/>
              <a:sym typeface="Roboto"/>
            </a:endParaRPr>
          </a:p>
        </p:txBody>
      </p:sp>
      <p:pic>
        <p:nvPicPr>
          <p:cNvPr id="1760" name="Google Shape;1760;p140"/>
          <p:cNvPicPr preferRelativeResize="0"/>
          <p:nvPr/>
        </p:nvPicPr>
        <p:blipFill rotWithShape="1">
          <a:blip r:embed="rId3">
            <a:alphaModFix/>
          </a:blip>
          <a:srcRect b="30165" l="7970" r="7598" t="27704"/>
          <a:stretch/>
        </p:blipFill>
        <p:spPr>
          <a:xfrm>
            <a:off x="403075" y="4360288"/>
            <a:ext cx="1363574" cy="453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